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D179-5180-42F7-B87C-4AF3422CA696}" type="datetimeFigureOut">
              <a:rPr lang="id-ID" smtClean="0"/>
              <a:t>09/10/2014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82196-8F3B-4A0A-9568-7630F41AA8F7}" type="slidenum">
              <a:rPr lang="id-ID" smtClean="0"/>
              <a:t>‹#›</a:t>
            </a:fld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D179-5180-42F7-B87C-4AF3422CA696}" type="datetimeFigureOut">
              <a:rPr lang="id-ID" smtClean="0"/>
              <a:t>09/10/2014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82196-8F3B-4A0A-9568-7630F41AA8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D179-5180-42F7-B87C-4AF3422CA696}" type="datetimeFigureOut">
              <a:rPr lang="id-ID" smtClean="0"/>
              <a:t>09/10/2014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82196-8F3B-4A0A-9568-7630F41AA8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D179-5180-42F7-B87C-4AF3422CA696}" type="datetimeFigureOut">
              <a:rPr lang="id-ID" smtClean="0"/>
              <a:t>09/10/2014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82196-8F3B-4A0A-9568-7630F41AA8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D179-5180-42F7-B87C-4AF3422CA696}" type="datetimeFigureOut">
              <a:rPr lang="id-ID" smtClean="0"/>
              <a:t>09/10/2014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82196-8F3B-4A0A-9568-7630F41AA8F7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D179-5180-42F7-B87C-4AF3422CA696}" type="datetimeFigureOut">
              <a:rPr lang="id-ID" smtClean="0"/>
              <a:t>09/10/2014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82196-8F3B-4A0A-9568-7630F41AA8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D179-5180-42F7-B87C-4AF3422CA696}" type="datetimeFigureOut">
              <a:rPr lang="id-ID" smtClean="0"/>
              <a:t>09/10/2014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82196-8F3B-4A0A-9568-7630F41AA8F7}" type="slidenum">
              <a:rPr lang="id-ID" smtClean="0"/>
              <a:t>‹#›</a:t>
            </a:fld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D179-5180-42F7-B87C-4AF3422CA696}" type="datetimeFigureOut">
              <a:rPr lang="id-ID" smtClean="0"/>
              <a:t>09/10/2014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82196-8F3B-4A0A-9568-7630F41AA8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D179-5180-42F7-B87C-4AF3422CA696}" type="datetimeFigureOut">
              <a:rPr lang="id-ID" smtClean="0"/>
              <a:t>09/10/2014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82196-8F3B-4A0A-9568-7630F41AA8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1D179-5180-42F7-B87C-4AF3422CA696}" type="datetimeFigureOut">
              <a:rPr lang="id-ID" smtClean="0"/>
              <a:t>09/10/2014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82196-8F3B-4A0A-9568-7630F41AA8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151D179-5180-42F7-B87C-4AF3422CA696}" type="datetimeFigureOut">
              <a:rPr lang="id-ID" smtClean="0"/>
              <a:t>09/10/2014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2982196-8F3B-4A0A-9568-7630F41AA8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151D179-5180-42F7-B87C-4AF3422CA696}" type="datetimeFigureOut">
              <a:rPr lang="id-ID" smtClean="0"/>
              <a:t>09/10/2014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2982196-8F3B-4A0A-9568-7630F41AA8F7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Fungsi tataniaga peternakan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4738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(</a:t>
            </a:r>
            <a:r>
              <a:rPr lang="en-US" i="1" dirty="0"/>
              <a:t>physical functions</a:t>
            </a:r>
            <a:r>
              <a:rPr lang="en-US" dirty="0"/>
              <a:t>)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dikelompokkan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sub-sub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:</a:t>
            </a:r>
            <a:endParaRPr lang="id-ID" dirty="0"/>
          </a:p>
          <a:p>
            <a:pPr marL="68580" indent="0">
              <a:buNone/>
            </a:pPr>
            <a:r>
              <a:rPr lang="id-ID" dirty="0" smtClean="0"/>
              <a:t>a) </a:t>
            </a:r>
            <a:r>
              <a:rPr lang="en-US" dirty="0" smtClean="0"/>
              <a:t>sub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transportasi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(</a:t>
            </a:r>
            <a:r>
              <a:rPr lang="en-US" i="1" dirty="0"/>
              <a:t>transportation and handling</a:t>
            </a:r>
            <a:r>
              <a:rPr lang="en-US" dirty="0"/>
              <a:t>).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peternakan</a:t>
            </a:r>
            <a:r>
              <a:rPr lang="en-US" dirty="0"/>
              <a:t>, sub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/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peternakan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i="1" dirty="0"/>
              <a:t>voluminous, bulky</a:t>
            </a:r>
            <a:r>
              <a:rPr lang="en-US" dirty="0"/>
              <a:t>,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terpencar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i="1" dirty="0"/>
              <a:t>perishable</a:t>
            </a:r>
            <a:r>
              <a:rPr lang="en-US" dirty="0"/>
              <a:t> (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busuk</a:t>
            </a:r>
            <a:r>
              <a:rPr lang="en-US" dirty="0"/>
              <a:t>).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1132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transportasi</a:t>
            </a:r>
            <a:r>
              <a:rPr lang="en-US" dirty="0"/>
              <a:t> </a:t>
            </a:r>
            <a:r>
              <a:rPr lang="en-US" dirty="0" err="1"/>
              <a:t>bermacam-macam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: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(</a:t>
            </a:r>
            <a:r>
              <a:rPr lang="en-US" dirty="0" err="1"/>
              <a:t>dipikul</a:t>
            </a:r>
            <a:r>
              <a:rPr lang="en-US" dirty="0"/>
              <a:t>),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ternak</a:t>
            </a:r>
            <a:r>
              <a:rPr lang="en-US" dirty="0"/>
              <a:t> (</a:t>
            </a:r>
            <a:r>
              <a:rPr lang="en-US" dirty="0" err="1"/>
              <a:t>pedati</a:t>
            </a:r>
            <a:r>
              <a:rPr lang="en-US" dirty="0"/>
              <a:t>, </a:t>
            </a:r>
            <a:r>
              <a:rPr lang="en-US" dirty="0" err="1"/>
              <a:t>kuda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),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(truck, </a:t>
            </a:r>
            <a:r>
              <a:rPr lang="en-US" dirty="0" err="1"/>
              <a:t>sepeda</a:t>
            </a:r>
            <a:r>
              <a:rPr lang="en-US" dirty="0"/>
              <a:t> motor, </a:t>
            </a:r>
            <a:r>
              <a:rPr lang="en-US" dirty="0" err="1"/>
              <a:t>sepeda</a:t>
            </a:r>
            <a:r>
              <a:rPr lang="en-US" dirty="0"/>
              <a:t>, </a:t>
            </a:r>
            <a:r>
              <a:rPr lang="en-US" dirty="0" err="1"/>
              <a:t>mobil</a:t>
            </a:r>
            <a:r>
              <a:rPr lang="en-US" dirty="0"/>
              <a:t>, </a:t>
            </a:r>
            <a:r>
              <a:rPr lang="en-US" dirty="0" err="1"/>
              <a:t>kereta</a:t>
            </a:r>
            <a:r>
              <a:rPr lang="en-US" dirty="0"/>
              <a:t> </a:t>
            </a:r>
            <a:r>
              <a:rPr lang="en-US" dirty="0" err="1"/>
              <a:t>api</a:t>
            </a:r>
            <a:r>
              <a:rPr lang="en-US" dirty="0"/>
              <a:t>, </a:t>
            </a:r>
            <a:r>
              <a:rPr lang="en-US" dirty="0" err="1"/>
              <a:t>kapal</a:t>
            </a:r>
            <a:r>
              <a:rPr lang="en-US" dirty="0"/>
              <a:t> </a:t>
            </a:r>
            <a:r>
              <a:rPr lang="en-US" dirty="0" err="1"/>
              <a:t>laut</a:t>
            </a:r>
            <a:r>
              <a:rPr lang="en-US" dirty="0"/>
              <a:t>, </a:t>
            </a:r>
            <a:r>
              <a:rPr lang="en-US" dirty="0" err="1"/>
              <a:t>pesawat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), </a:t>
            </a:r>
            <a:r>
              <a:rPr lang="en-US" dirty="0" err="1"/>
              <a:t>penghubung</a:t>
            </a:r>
            <a:r>
              <a:rPr lang="en-US" dirty="0"/>
              <a:t> (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pipa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lain-lain.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pengangkutan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4166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 </a:t>
            </a:r>
            <a:endParaRPr lang="id-ID" dirty="0"/>
          </a:p>
          <a:p>
            <a:pPr marL="68580" lvl="0" indent="0">
              <a:buNone/>
            </a:pPr>
            <a:r>
              <a:rPr lang="id-ID" dirty="0" smtClean="0"/>
              <a:t>b) </a:t>
            </a:r>
            <a:r>
              <a:rPr lang="en-US" dirty="0" smtClean="0"/>
              <a:t>sub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(</a:t>
            </a:r>
            <a:r>
              <a:rPr lang="en-US" i="1" dirty="0"/>
              <a:t>storage</a:t>
            </a:r>
            <a:r>
              <a:rPr lang="en-US" dirty="0"/>
              <a:t>).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tersedianya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.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fluktuasi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proses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: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sewa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/</a:t>
            </a:r>
            <a:r>
              <a:rPr lang="en-US" dirty="0" err="1"/>
              <a:t>gudang</a:t>
            </a:r>
            <a:r>
              <a:rPr lang="en-US" dirty="0"/>
              <a:t>,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,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3777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04664"/>
            <a:ext cx="7772400" cy="5950896"/>
          </a:xfrm>
        </p:spPr>
        <p:txBody>
          <a:bodyPr>
            <a:normAutofit lnSpcReduction="10000"/>
          </a:bodyPr>
          <a:lstStyle/>
          <a:p>
            <a:pPr marL="68580" lvl="0" indent="0">
              <a:buNone/>
            </a:pPr>
            <a:r>
              <a:rPr lang="id-ID" dirty="0" smtClean="0"/>
              <a:t>C) </a:t>
            </a:r>
            <a:r>
              <a:rPr lang="en-US" dirty="0" smtClean="0"/>
              <a:t>sub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pengepakan</a:t>
            </a:r>
            <a:r>
              <a:rPr lang="en-US" dirty="0"/>
              <a:t> (</a:t>
            </a:r>
            <a:r>
              <a:rPr lang="en-US" i="1" dirty="0"/>
              <a:t>processing and packaging</a:t>
            </a:r>
            <a:r>
              <a:rPr lang="en-US" dirty="0"/>
              <a:t>).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: agar </a:t>
            </a:r>
            <a:r>
              <a:rPr lang="en-US" dirty="0" err="1"/>
              <a:t>komoditi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lama,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dicerna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(</a:t>
            </a:r>
            <a:r>
              <a:rPr lang="en-US" i="1" dirty="0"/>
              <a:t>edible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enak</a:t>
            </a:r>
            <a:r>
              <a:rPr lang="en-US" dirty="0"/>
              <a:t> (</a:t>
            </a:r>
            <a:r>
              <a:rPr lang="en-US" i="1" dirty="0"/>
              <a:t>palatable</a:t>
            </a:r>
            <a:r>
              <a:rPr lang="en-US" dirty="0"/>
              <a:t>).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komoditi</a:t>
            </a:r>
            <a:r>
              <a:rPr lang="en-US" dirty="0"/>
              <a:t> </a:t>
            </a:r>
            <a:r>
              <a:rPr lang="en-US" dirty="0" err="1"/>
              <a:t>ternak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ternak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komoditi</a:t>
            </a:r>
            <a:r>
              <a:rPr lang="en-US" dirty="0"/>
              <a:t> </a:t>
            </a:r>
            <a:r>
              <a:rPr lang="en-US" dirty="0" err="1"/>
              <a:t>olahan</a:t>
            </a:r>
            <a:r>
              <a:rPr lang="en-US" dirty="0"/>
              <a:t> yang </a:t>
            </a:r>
            <a:r>
              <a:rPr lang="en-US" dirty="0" err="1"/>
              <a:t>berbentuk</a:t>
            </a:r>
            <a:r>
              <a:rPr lang="en-US" dirty="0"/>
              <a:t>: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olahan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pengalengan</a:t>
            </a:r>
            <a:r>
              <a:rPr lang="en-US" dirty="0"/>
              <a:t> (</a:t>
            </a:r>
            <a:r>
              <a:rPr lang="en-US" i="1" dirty="0"/>
              <a:t>canning</a:t>
            </a:r>
            <a:r>
              <a:rPr lang="en-US" dirty="0"/>
              <a:t>),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fermentasi</a:t>
            </a:r>
            <a:r>
              <a:rPr lang="en-US" dirty="0"/>
              <a:t> (</a:t>
            </a:r>
            <a:r>
              <a:rPr lang="en-US" i="1" dirty="0" err="1"/>
              <a:t>fermentating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i="1" dirty="0"/>
              <a:t> pickling</a:t>
            </a:r>
            <a:r>
              <a:rPr lang="en-US" dirty="0"/>
              <a:t>),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pengasapan</a:t>
            </a:r>
            <a:r>
              <a:rPr lang="en-US" dirty="0"/>
              <a:t> (</a:t>
            </a:r>
            <a:r>
              <a:rPr lang="en-US" i="1" dirty="0"/>
              <a:t>smoking</a:t>
            </a:r>
            <a:r>
              <a:rPr lang="en-US" dirty="0"/>
              <a:t>),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penggaraman</a:t>
            </a:r>
            <a:r>
              <a:rPr lang="en-US" dirty="0"/>
              <a:t> (</a:t>
            </a:r>
            <a:r>
              <a:rPr lang="en-US" i="1" dirty="0"/>
              <a:t>salting</a:t>
            </a:r>
            <a:r>
              <a:rPr lang="en-US" dirty="0"/>
              <a:t>),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pengeringan</a:t>
            </a:r>
            <a:r>
              <a:rPr lang="en-US" dirty="0"/>
              <a:t> (</a:t>
            </a:r>
            <a:r>
              <a:rPr lang="en-US" i="1" dirty="0"/>
              <a:t>drying</a:t>
            </a:r>
            <a:r>
              <a:rPr lang="en-US" dirty="0"/>
              <a:t>),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pemanasan</a:t>
            </a:r>
            <a:r>
              <a:rPr lang="en-US" dirty="0"/>
              <a:t> (</a:t>
            </a:r>
            <a:r>
              <a:rPr lang="en-US" i="1" dirty="0"/>
              <a:t>boiling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pendinginan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pembekuan</a:t>
            </a:r>
            <a:r>
              <a:rPr lang="en-US" dirty="0"/>
              <a:t> (</a:t>
            </a:r>
            <a:r>
              <a:rPr lang="en-US" i="1" dirty="0"/>
              <a:t>cold storage</a:t>
            </a:r>
            <a:r>
              <a:rPr lang="en-US" dirty="0"/>
              <a:t>).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8348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04664"/>
            <a:ext cx="7772400" cy="5950896"/>
          </a:xfrm>
        </p:spPr>
        <p:txBody>
          <a:bodyPr>
            <a:normAutofit fontScale="77500" lnSpcReduction="20000"/>
          </a:bodyPr>
          <a:lstStyle/>
          <a:p>
            <a:pPr marL="68580" lvl="0" indent="0">
              <a:buNone/>
            </a:pPr>
            <a:r>
              <a:rPr lang="id-ID" dirty="0" smtClean="0"/>
              <a:t>d)</a:t>
            </a:r>
            <a:r>
              <a:rPr lang="en-US" dirty="0" smtClean="0"/>
              <a:t>sub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grade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standardisasi</a:t>
            </a:r>
            <a:r>
              <a:rPr lang="en-US" dirty="0"/>
              <a:t> (</a:t>
            </a:r>
            <a:r>
              <a:rPr lang="en-US" i="1" dirty="0"/>
              <a:t>grading and standardization</a:t>
            </a:r>
            <a:r>
              <a:rPr lang="en-US" dirty="0"/>
              <a:t>). </a:t>
            </a:r>
            <a:endParaRPr lang="id-ID" dirty="0" smtClean="0"/>
          </a:p>
          <a:p>
            <a:pPr marL="68580" lvl="0" indent="0">
              <a:buNone/>
            </a:pPr>
            <a:r>
              <a:rPr lang="en-US" dirty="0" err="1" smtClean="0"/>
              <a:t>Standardisasi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perincian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keseragaman</a:t>
            </a:r>
            <a:r>
              <a:rPr lang="en-US" dirty="0"/>
              <a:t>. </a:t>
            </a:r>
            <a:endParaRPr lang="id-ID" dirty="0" smtClean="0"/>
          </a:p>
          <a:p>
            <a:pPr marL="68580" lvl="0" indent="0">
              <a:buNone/>
            </a:pPr>
            <a:r>
              <a:rPr lang="en-US" dirty="0" smtClean="0"/>
              <a:t>grading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sortasi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. </a:t>
            </a:r>
            <a:endParaRPr lang="id-ID" dirty="0" smtClean="0"/>
          </a:p>
          <a:p>
            <a:pPr marL="68580" lvl="0" indent="0">
              <a:buNone/>
            </a:pP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stndardisasi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grading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tataniaga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mempermudah</a:t>
            </a:r>
            <a:r>
              <a:rPr lang="en-US" dirty="0"/>
              <a:t> proses </a:t>
            </a:r>
            <a:r>
              <a:rPr lang="en-US" dirty="0" err="1"/>
              <a:t>transakasi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, </a:t>
            </a:r>
            <a:r>
              <a:rPr lang="en-US" dirty="0" err="1"/>
              <a:t>penghematan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pertukaran</a:t>
            </a:r>
            <a:r>
              <a:rPr lang="en-US" dirty="0"/>
              <a:t>. </a:t>
            </a:r>
            <a:endParaRPr lang="id-ID" dirty="0" smtClean="0"/>
          </a:p>
          <a:p>
            <a:pPr marL="68580" lvl="0" indent="0">
              <a:buNone/>
            </a:pP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: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,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kimiawi</a:t>
            </a:r>
            <a:r>
              <a:rPr lang="en-US" dirty="0"/>
              <a:t>, </a:t>
            </a:r>
            <a:r>
              <a:rPr lang="en-US" dirty="0" err="1"/>
              <a:t>bentuk</a:t>
            </a:r>
            <a:r>
              <a:rPr lang="en-US" dirty="0"/>
              <a:t>, </a:t>
            </a:r>
            <a:r>
              <a:rPr lang="en-US" dirty="0" err="1"/>
              <a:t>kekuatan</a:t>
            </a:r>
            <a:r>
              <a:rPr lang="en-US" dirty="0"/>
              <a:t>,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gula</a:t>
            </a:r>
            <a:r>
              <a:rPr lang="en-US" dirty="0"/>
              <a:t>,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lemak</a:t>
            </a:r>
            <a:r>
              <a:rPr lang="en-US" dirty="0"/>
              <a:t>, </a:t>
            </a:r>
            <a:r>
              <a:rPr lang="en-US" dirty="0" err="1"/>
              <a:t>warna</a:t>
            </a:r>
            <a:r>
              <a:rPr lang="en-US" dirty="0"/>
              <a:t>, </a:t>
            </a:r>
            <a:r>
              <a:rPr lang="en-US" dirty="0" err="1"/>
              <a:t>kualitas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aspek-aspek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endParaRPr lang="id-ID" dirty="0" smtClean="0"/>
          </a:p>
          <a:p>
            <a:pPr marL="68580" lvl="0" indent="0">
              <a:buNone/>
            </a:pP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sub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: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, </a:t>
            </a:r>
            <a:r>
              <a:rPr lang="en-US" dirty="0" err="1"/>
              <a:t>melakukan</a:t>
            </a:r>
            <a:r>
              <a:rPr lang="en-US" dirty="0"/>
              <a:t> grade, </a:t>
            </a:r>
            <a:r>
              <a:rPr lang="en-US" dirty="0" err="1"/>
              <a:t>inspeksi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determinasi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 err="1"/>
              <a:t>labelling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540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8640"/>
            <a:ext cx="7772400" cy="6166920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(</a:t>
            </a:r>
            <a:r>
              <a:rPr lang="en-US" i="1" dirty="0"/>
              <a:t>facilitating functions</a:t>
            </a:r>
            <a:r>
              <a:rPr lang="en-US" dirty="0"/>
              <a:t>)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sub-sub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  <a:endParaRPr lang="id-ID" dirty="0"/>
          </a:p>
          <a:p>
            <a:pPr marL="68580" indent="0">
              <a:buNone/>
            </a:pPr>
            <a:r>
              <a:rPr lang="id-ID" dirty="0" smtClean="0"/>
              <a:t>a) </a:t>
            </a:r>
            <a:r>
              <a:rPr lang="en-US" dirty="0" smtClean="0"/>
              <a:t>sub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penanggulangan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(</a:t>
            </a:r>
            <a:r>
              <a:rPr lang="en-US" i="1" dirty="0"/>
              <a:t>financing and risk bearing</a:t>
            </a:r>
            <a:r>
              <a:rPr lang="en-US" dirty="0"/>
              <a:t>).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tataniaga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,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transportasi</a:t>
            </a:r>
            <a:r>
              <a:rPr lang="en-US" dirty="0"/>
              <a:t>, </a:t>
            </a:r>
            <a:r>
              <a:rPr lang="en-US" dirty="0" err="1"/>
              <a:t>penyimpanan</a:t>
            </a:r>
            <a:r>
              <a:rPr lang="en-US" dirty="0"/>
              <a:t>,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pengaliran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(</a:t>
            </a:r>
            <a:r>
              <a:rPr lang="en-US" i="1" dirty="0"/>
              <a:t>time lag</a:t>
            </a:r>
            <a:r>
              <a:rPr lang="en-US" dirty="0"/>
              <a:t>)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timbulnya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8397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Diharapkan</a:t>
            </a:r>
            <a:r>
              <a:rPr lang="en-US" dirty="0"/>
              <a:t> agar </a:t>
            </a:r>
            <a:r>
              <a:rPr lang="en-US" dirty="0" err="1"/>
              <a:t>resiko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dihindari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ditekan</a:t>
            </a:r>
            <a:r>
              <a:rPr lang="en-US" dirty="0"/>
              <a:t> </a:t>
            </a:r>
            <a:r>
              <a:rPr lang="en-US" dirty="0" err="1"/>
              <a:t>sekecil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. </a:t>
            </a:r>
            <a:r>
              <a:rPr lang="en-US" dirty="0" err="1"/>
              <a:t>Komoditi</a:t>
            </a:r>
            <a:r>
              <a:rPr lang="en-US" dirty="0"/>
              <a:t> </a:t>
            </a:r>
            <a:r>
              <a:rPr lang="en-US" dirty="0" err="1"/>
              <a:t>peternakan</a:t>
            </a:r>
            <a:r>
              <a:rPr lang="en-US" dirty="0"/>
              <a:t> yang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diangkut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, </a:t>
            </a:r>
            <a:r>
              <a:rPr lang="en-US" dirty="0" err="1"/>
              <a:t>tercuri</a:t>
            </a:r>
            <a:r>
              <a:rPr lang="en-US" dirty="0"/>
              <a:t>, </a:t>
            </a:r>
            <a:r>
              <a:rPr lang="en-US" dirty="0" err="1"/>
              <a:t>busuk</a:t>
            </a:r>
            <a:r>
              <a:rPr lang="en-US" dirty="0"/>
              <a:t>, </a:t>
            </a:r>
            <a:r>
              <a:rPr lang="en-US" dirty="0" err="1"/>
              <a:t>mati</a:t>
            </a:r>
            <a:r>
              <a:rPr lang="en-US" dirty="0"/>
              <a:t>, </a:t>
            </a:r>
            <a:r>
              <a:rPr lang="en-US" dirty="0" err="1"/>
              <a:t>terbakar</a:t>
            </a:r>
            <a:r>
              <a:rPr lang="en-US" dirty="0"/>
              <a:t>, </a:t>
            </a:r>
            <a:r>
              <a:rPr lang="en-US" dirty="0" err="1"/>
              <a:t>susut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dikelompokkan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: (1)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rusak</a:t>
            </a:r>
            <a:r>
              <a:rPr lang="en-US" dirty="0"/>
              <a:t>, </a:t>
            </a:r>
            <a:r>
              <a:rPr lang="en-US" dirty="0" err="1"/>
              <a:t>susut</a:t>
            </a:r>
            <a:r>
              <a:rPr lang="en-US" dirty="0"/>
              <a:t>, </a:t>
            </a:r>
            <a:r>
              <a:rPr lang="en-US" dirty="0" err="1"/>
              <a:t>mati</a:t>
            </a:r>
            <a:r>
              <a:rPr lang="en-US" dirty="0"/>
              <a:t>, </a:t>
            </a:r>
            <a:r>
              <a:rPr lang="en-US" dirty="0" err="1"/>
              <a:t>tercuri</a:t>
            </a:r>
            <a:r>
              <a:rPr lang="en-US" dirty="0"/>
              <a:t>, </a:t>
            </a:r>
            <a:r>
              <a:rPr lang="en-US" dirty="0" err="1"/>
              <a:t>terbakar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sebainya</a:t>
            </a:r>
            <a:r>
              <a:rPr lang="en-US" dirty="0"/>
              <a:t>. (2)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ekonomis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,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terpakai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(</a:t>
            </a:r>
            <a:r>
              <a:rPr lang="en-US" i="1" dirty="0"/>
              <a:t>out of made/out of </a:t>
            </a:r>
            <a:r>
              <a:rPr lang="en-US" i="1" dirty="0" err="1"/>
              <a:t>suttle</a:t>
            </a:r>
            <a:r>
              <a:rPr lang="en-US" dirty="0"/>
              <a:t>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8048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pengusaha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yang </a:t>
            </a:r>
            <a:r>
              <a:rPr lang="en-US" dirty="0" err="1"/>
              <a:t>dialaminya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 (1)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(</a:t>
            </a:r>
            <a:r>
              <a:rPr lang="en-US" i="1" dirty="0"/>
              <a:t>risk loving</a:t>
            </a:r>
            <a:r>
              <a:rPr lang="en-US" dirty="0"/>
              <a:t>),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(</a:t>
            </a:r>
            <a:r>
              <a:rPr lang="en-US" dirty="0" err="1"/>
              <a:t>pembalap</a:t>
            </a:r>
            <a:r>
              <a:rPr lang="en-US" dirty="0"/>
              <a:t>, </a:t>
            </a:r>
            <a:r>
              <a:rPr lang="en-US" i="1" dirty="0"/>
              <a:t>stunt man</a:t>
            </a:r>
            <a:r>
              <a:rPr lang="en-US" dirty="0"/>
              <a:t> </a:t>
            </a:r>
            <a:r>
              <a:rPr lang="en-US" dirty="0" err="1"/>
              <a:t>dll</a:t>
            </a:r>
            <a:r>
              <a:rPr lang="en-US" dirty="0"/>
              <a:t>.), (2)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netral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(</a:t>
            </a:r>
            <a:r>
              <a:rPr lang="en-US" i="1" dirty="0"/>
              <a:t>risk neutral</a:t>
            </a:r>
            <a:r>
              <a:rPr lang="en-US" dirty="0"/>
              <a:t>),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(3)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(</a:t>
            </a:r>
            <a:r>
              <a:rPr lang="en-US" i="1" dirty="0"/>
              <a:t>risk assertion</a:t>
            </a:r>
            <a:r>
              <a:rPr lang="en-US" dirty="0"/>
              <a:t>),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/</a:t>
            </a:r>
            <a:r>
              <a:rPr lang="en-US" dirty="0" err="1"/>
              <a:t>menanggulangi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melimpahkan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5800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lvl="0" indent="0">
              <a:buNone/>
            </a:pPr>
            <a:r>
              <a:rPr lang="id-ID" dirty="0" smtClean="0"/>
              <a:t>b) </a:t>
            </a:r>
            <a:r>
              <a:rPr lang="en-US" dirty="0" smtClean="0"/>
              <a:t>sub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(</a:t>
            </a:r>
            <a:r>
              <a:rPr lang="en-US" i="1" dirty="0"/>
              <a:t>marketing information and news</a:t>
            </a:r>
            <a:r>
              <a:rPr lang="en-US" dirty="0"/>
              <a:t>).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,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tataniaga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yang </a:t>
            </a:r>
            <a:r>
              <a:rPr lang="en-US" dirty="0" err="1"/>
              <a:t>diterimanya</a:t>
            </a:r>
            <a:r>
              <a:rPr lang="en-US" dirty="0"/>
              <a:t>.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media </a:t>
            </a:r>
            <a:r>
              <a:rPr lang="en-US" dirty="0" err="1"/>
              <a:t>cetak</a:t>
            </a:r>
            <a:r>
              <a:rPr lang="en-US" dirty="0"/>
              <a:t>, radio, audio visual/TV,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(</a:t>
            </a:r>
            <a:r>
              <a:rPr lang="en-US" i="1" dirty="0"/>
              <a:t>marketing board</a:t>
            </a:r>
            <a:r>
              <a:rPr lang="en-US" dirty="0"/>
              <a:t>).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1522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60648"/>
            <a:ext cx="7772400" cy="6094912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: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,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, </a:t>
            </a:r>
            <a:r>
              <a:rPr lang="en-US" dirty="0" err="1"/>
              <a:t>datangnya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terlambat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dimanfaatkan</a:t>
            </a:r>
            <a:r>
              <a:rPr lang="en-US" dirty="0"/>
              <a:t>. Ada 3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: (1)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pergeseran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,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, (2)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transisi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orientasi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(3)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transisi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orientasi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825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60648"/>
            <a:ext cx="7772400" cy="609491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tataniaga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pengaliran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fungsi-fungsi</a:t>
            </a:r>
            <a:r>
              <a:rPr lang="en-US" dirty="0"/>
              <a:t> </a:t>
            </a:r>
            <a:r>
              <a:rPr lang="en-US" dirty="0" err="1"/>
              <a:t>tataniaga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 </a:t>
            </a:r>
            <a:r>
              <a:rPr lang="en-US" dirty="0" err="1"/>
              <a:t>produsen</a:t>
            </a:r>
            <a:r>
              <a:rPr lang="en-US" dirty="0"/>
              <a:t>,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perantara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menunjang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tataniaga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: (1)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diorganisasikan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(2)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,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494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6632"/>
            <a:ext cx="7772400" cy="623892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 </a:t>
            </a:r>
            <a:endParaRPr lang="id-ID" dirty="0"/>
          </a:p>
          <a:p>
            <a:pPr marL="68580" lvl="0" indent="0">
              <a:buNone/>
            </a:pPr>
            <a:r>
              <a:rPr lang="id-ID" dirty="0" smtClean="0"/>
              <a:t>c) </a:t>
            </a:r>
            <a:r>
              <a:rPr lang="en-US" dirty="0" smtClean="0"/>
              <a:t>sub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(</a:t>
            </a:r>
            <a:r>
              <a:rPr lang="en-US" i="1" dirty="0"/>
              <a:t>demand creation</a:t>
            </a:r>
            <a:r>
              <a:rPr lang="en-US" dirty="0"/>
              <a:t>).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komoditi</a:t>
            </a:r>
            <a:r>
              <a:rPr lang="en-US" dirty="0"/>
              <a:t> </a:t>
            </a:r>
            <a:r>
              <a:rPr lang="en-US" dirty="0" err="1"/>
              <a:t>peternakan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: (1)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, (2)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, (3)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kultural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(4)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. </a:t>
            </a:r>
            <a:endParaRPr lang="id-ID" dirty="0" smtClean="0"/>
          </a:p>
          <a:p>
            <a:pPr marL="68580" lvl="0" indent="0">
              <a:buNone/>
            </a:pP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komoditi</a:t>
            </a:r>
            <a:r>
              <a:rPr lang="en-US" dirty="0"/>
              <a:t> </a:t>
            </a:r>
            <a:r>
              <a:rPr lang="en-US" dirty="0" err="1"/>
              <a:t>peternakan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diatasi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: </a:t>
            </a:r>
            <a:r>
              <a:rPr lang="en-US" dirty="0" err="1"/>
              <a:t>insentif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peternak</a:t>
            </a:r>
            <a:r>
              <a:rPr lang="en-US" dirty="0"/>
              <a:t> </a:t>
            </a:r>
            <a:r>
              <a:rPr lang="en-US" dirty="0" err="1"/>
              <a:t>selaku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,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yang </a:t>
            </a:r>
            <a:r>
              <a:rPr lang="en-US" dirty="0" err="1"/>
              <a:t>membatasi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peternakan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0864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60648"/>
            <a:ext cx="7772400" cy="6094912"/>
          </a:xfrm>
        </p:spPr>
        <p:txBody>
          <a:bodyPr/>
          <a:lstStyle/>
          <a:p>
            <a:pPr lvl="0"/>
            <a:r>
              <a:rPr lang="en-US" dirty="0"/>
              <a:t> </a:t>
            </a:r>
            <a:endParaRPr lang="id-ID" dirty="0"/>
          </a:p>
          <a:p>
            <a:pPr marL="68580" lvl="0" indent="0">
              <a:buNone/>
            </a:pPr>
            <a:r>
              <a:rPr lang="id-ID" dirty="0" smtClean="0"/>
              <a:t>d) </a:t>
            </a:r>
            <a:r>
              <a:rPr lang="en-US" dirty="0" smtClean="0"/>
              <a:t>sub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(</a:t>
            </a:r>
            <a:r>
              <a:rPr lang="en-US" i="1" dirty="0"/>
              <a:t>market research</a:t>
            </a:r>
            <a:r>
              <a:rPr lang="en-US" dirty="0"/>
              <a:t>).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peternakan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ternak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: </a:t>
            </a:r>
            <a:r>
              <a:rPr lang="en-US" dirty="0" err="1"/>
              <a:t>pemetaan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(</a:t>
            </a:r>
            <a:r>
              <a:rPr lang="en-US" i="1" dirty="0"/>
              <a:t>mapping market area</a:t>
            </a:r>
            <a:r>
              <a:rPr lang="en-US" dirty="0"/>
              <a:t>), </a:t>
            </a:r>
            <a:r>
              <a:rPr lang="en-US" dirty="0" err="1"/>
              <a:t>pemetaan</a:t>
            </a:r>
            <a:r>
              <a:rPr lang="en-US" dirty="0"/>
              <a:t> </a:t>
            </a:r>
            <a:r>
              <a:rPr lang="en-US" dirty="0" err="1"/>
              <a:t>kuantitatif</a:t>
            </a:r>
            <a:r>
              <a:rPr lang="en-US" dirty="0"/>
              <a:t> (</a:t>
            </a:r>
            <a:r>
              <a:rPr lang="en-US" i="1" dirty="0"/>
              <a:t>quantified mapping</a:t>
            </a:r>
            <a:r>
              <a:rPr lang="en-US" dirty="0"/>
              <a:t>), </a:t>
            </a:r>
            <a:r>
              <a:rPr lang="en-US" dirty="0" err="1"/>
              <a:t>pemetaan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(</a:t>
            </a:r>
            <a:r>
              <a:rPr lang="en-US" i="1" dirty="0"/>
              <a:t>price mapping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pemetaan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(</a:t>
            </a:r>
            <a:r>
              <a:rPr lang="en-US" i="1" dirty="0"/>
              <a:t>traffic </a:t>
            </a:r>
            <a:r>
              <a:rPr lang="en-US" i="1" dirty="0" err="1"/>
              <a:t>waps</a:t>
            </a:r>
            <a:r>
              <a:rPr lang="en-US" i="1" dirty="0"/>
              <a:t> </a:t>
            </a:r>
            <a:r>
              <a:rPr lang="en-US" i="1" dirty="0" err="1"/>
              <a:t>mapps</a:t>
            </a:r>
            <a:r>
              <a:rPr lang="en-US" dirty="0"/>
              <a:t>).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9623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Fungs-fungsi</a:t>
            </a:r>
            <a:r>
              <a:rPr lang="en-US" dirty="0"/>
              <a:t> </a:t>
            </a:r>
            <a:r>
              <a:rPr lang="en-US" dirty="0" err="1"/>
              <a:t>tataniaga</a:t>
            </a:r>
            <a:r>
              <a:rPr lang="en-US" dirty="0"/>
              <a:t> yang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dianalisis</a:t>
            </a:r>
            <a:r>
              <a:rPr lang="en-US" dirty="0"/>
              <a:t> </a:t>
            </a:r>
            <a:r>
              <a:rPr lang="en-US" dirty="0" err="1"/>
              <a:t>diklasifikasikan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: (1)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(</a:t>
            </a:r>
            <a:r>
              <a:rPr lang="en-US" i="1" dirty="0"/>
              <a:t>exchange functions</a:t>
            </a:r>
            <a:r>
              <a:rPr lang="en-US" dirty="0"/>
              <a:t>), (2)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(</a:t>
            </a:r>
            <a:r>
              <a:rPr lang="en-US" i="1" dirty="0"/>
              <a:t>physical functions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(3)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(</a:t>
            </a:r>
            <a:r>
              <a:rPr lang="en-US" i="1" dirty="0"/>
              <a:t>facilitating functions</a:t>
            </a:r>
            <a:r>
              <a:rPr lang="en-US" dirty="0"/>
              <a:t>).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8617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8640"/>
            <a:ext cx="7772400" cy="616692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(</a:t>
            </a:r>
            <a:r>
              <a:rPr lang="en-US" i="1" dirty="0"/>
              <a:t>exchange functions</a:t>
            </a:r>
            <a:r>
              <a:rPr lang="en-US" dirty="0"/>
              <a:t>)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dikelompokkan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sub-sub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:</a:t>
            </a:r>
            <a:endParaRPr lang="id-ID" dirty="0"/>
          </a:p>
          <a:p>
            <a:r>
              <a:rPr lang="en-US" dirty="0"/>
              <a:t>sub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(</a:t>
            </a:r>
            <a:r>
              <a:rPr lang="en-US" i="1" dirty="0"/>
              <a:t>buying</a:t>
            </a:r>
            <a:r>
              <a:rPr lang="en-US" dirty="0"/>
              <a:t>).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pemilikan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 (</a:t>
            </a:r>
            <a:r>
              <a:rPr lang="en-US" i="1" dirty="0"/>
              <a:t>purchases</a:t>
            </a:r>
            <a:r>
              <a:rPr lang="en-US" dirty="0"/>
              <a:t>),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,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kuantitas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jumlahnya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: (1) </a:t>
            </a:r>
            <a:r>
              <a:rPr lang="en-US" dirty="0" err="1"/>
              <a:t>kedudukan</a:t>
            </a:r>
            <a:r>
              <a:rPr lang="en-US" dirty="0"/>
              <a:t> </a:t>
            </a:r>
            <a:r>
              <a:rPr lang="en-US" dirty="0" err="1"/>
              <a:t>geografis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 (</a:t>
            </a:r>
            <a:r>
              <a:rPr lang="en-US" i="1" dirty="0"/>
              <a:t>geographic locations of purchaser</a:t>
            </a:r>
            <a:r>
              <a:rPr lang="en-US" dirty="0"/>
              <a:t>). </a:t>
            </a:r>
            <a:r>
              <a:rPr lang="en-US" dirty="0" err="1"/>
              <a:t>Artinya</a:t>
            </a:r>
            <a:r>
              <a:rPr lang="en-US" dirty="0"/>
              <a:t>,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“</a:t>
            </a:r>
            <a:r>
              <a:rPr lang="en-US" dirty="0" err="1"/>
              <a:t>dimana</a:t>
            </a:r>
            <a:r>
              <a:rPr lang="en-US" dirty="0"/>
              <a:t>” </a:t>
            </a:r>
            <a:r>
              <a:rPr lang="en-US" dirty="0" err="1"/>
              <a:t>pembeli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lokasinya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tawarkan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0003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76672"/>
            <a:ext cx="7772400" cy="5878888"/>
          </a:xfrm>
        </p:spPr>
        <p:txBody>
          <a:bodyPr/>
          <a:lstStyle/>
          <a:p>
            <a:pPr lvl="0"/>
            <a:r>
              <a:rPr lang="en-US" dirty="0"/>
              <a:t>(2) </a:t>
            </a:r>
            <a:r>
              <a:rPr lang="en-US" dirty="0" err="1"/>
              <a:t>kedudukan</a:t>
            </a:r>
            <a:r>
              <a:rPr lang="en-US" dirty="0"/>
              <a:t> </a:t>
            </a:r>
            <a:r>
              <a:rPr lang="en-US" dirty="0" err="1"/>
              <a:t>demografi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 (</a:t>
            </a:r>
            <a:r>
              <a:rPr lang="en-US" i="1" dirty="0"/>
              <a:t>demographic description of purchaser</a:t>
            </a:r>
            <a:r>
              <a:rPr lang="en-US" dirty="0"/>
              <a:t>).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demografi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: </a:t>
            </a:r>
            <a:r>
              <a:rPr lang="en-US" dirty="0" err="1"/>
              <a:t>umur</a:t>
            </a:r>
            <a:r>
              <a:rPr lang="en-US" dirty="0"/>
              <a:t>,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, </a:t>
            </a:r>
            <a:r>
              <a:rPr lang="en-US" dirty="0" err="1"/>
              <a:t>pendapatan</a:t>
            </a:r>
            <a:r>
              <a:rPr lang="en-US" dirty="0"/>
              <a:t>,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pencaharian</a:t>
            </a:r>
            <a:r>
              <a:rPr lang="en-US" dirty="0"/>
              <a:t> (</a:t>
            </a:r>
            <a:r>
              <a:rPr lang="en-US" dirty="0" err="1"/>
              <a:t>pekerjaan</a:t>
            </a:r>
            <a:r>
              <a:rPr lang="en-US" dirty="0"/>
              <a:t>),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, agama, status </a:t>
            </a:r>
            <a:r>
              <a:rPr lang="en-US" dirty="0" err="1"/>
              <a:t>perkawinan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ras</a:t>
            </a:r>
            <a:r>
              <a:rPr lang="en-US" dirty="0"/>
              <a:t>/</a:t>
            </a:r>
            <a:r>
              <a:rPr lang="en-US" dirty="0" err="1"/>
              <a:t>bangsa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3860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30432"/>
            <a:ext cx="7772400" cy="6094912"/>
          </a:xfrm>
        </p:spPr>
        <p:txBody>
          <a:bodyPr/>
          <a:lstStyle/>
          <a:p>
            <a:pPr marL="68580" lvl="0" indent="0">
              <a:buNone/>
            </a:pPr>
            <a:r>
              <a:rPr lang="id-ID" dirty="0" smtClean="0"/>
              <a:t>b) </a:t>
            </a:r>
            <a:r>
              <a:rPr lang="en-US" dirty="0" smtClean="0"/>
              <a:t>sub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(</a:t>
            </a:r>
            <a:r>
              <a:rPr lang="en-US" i="1" dirty="0"/>
              <a:t>selling</a:t>
            </a:r>
            <a:r>
              <a:rPr lang="en-US" dirty="0"/>
              <a:t>).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dijual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ditawarkan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penjual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direncanakan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diproduksi</a:t>
            </a:r>
            <a:r>
              <a:rPr lang="en-US" dirty="0"/>
              <a:t>,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pembuatannya</a:t>
            </a:r>
            <a:r>
              <a:rPr lang="en-US" dirty="0"/>
              <a:t>. </a:t>
            </a:r>
            <a:endParaRPr lang="id-ID" dirty="0" smtClean="0"/>
          </a:p>
          <a:p>
            <a:pPr marL="68580" lv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0265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mempertemukan</a:t>
            </a:r>
            <a:r>
              <a:rPr lang="en-US" dirty="0"/>
              <a:t> </a:t>
            </a:r>
            <a:r>
              <a:rPr lang="en-US" dirty="0" err="1"/>
              <a:t>penjual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: (1)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kontak</a:t>
            </a:r>
            <a:r>
              <a:rPr lang="en-US" dirty="0"/>
              <a:t> (</a:t>
            </a:r>
            <a:r>
              <a:rPr lang="en-US" i="1" dirty="0" err="1"/>
              <a:t>contactual</a:t>
            </a:r>
            <a:r>
              <a:rPr lang="en-US" i="1" dirty="0"/>
              <a:t> function</a:t>
            </a:r>
            <a:r>
              <a:rPr lang="en-US" dirty="0"/>
              <a:t>), (2)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penciptaan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(</a:t>
            </a:r>
            <a:r>
              <a:rPr lang="en-US" i="1" dirty="0"/>
              <a:t>demand creation</a:t>
            </a:r>
            <a:r>
              <a:rPr lang="en-US" dirty="0"/>
              <a:t>), (3)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perundingan</a:t>
            </a:r>
            <a:r>
              <a:rPr lang="en-US" dirty="0"/>
              <a:t> (</a:t>
            </a:r>
            <a:r>
              <a:rPr lang="en-US" i="1" dirty="0"/>
              <a:t>negotiation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(4)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kontraktual</a:t>
            </a:r>
            <a:r>
              <a:rPr lang="en-US" dirty="0"/>
              <a:t> (</a:t>
            </a:r>
            <a:r>
              <a:rPr lang="en-US" i="1" dirty="0"/>
              <a:t>the contractual function</a:t>
            </a:r>
            <a:r>
              <a:rPr lang="en-US" dirty="0"/>
              <a:t>).  </a:t>
            </a:r>
            <a:endParaRPr lang="id-ID" dirty="0" smtClean="0"/>
          </a:p>
          <a:p>
            <a:pPr lvl="0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ternak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perunggasan</a:t>
            </a:r>
            <a:r>
              <a:rPr lang="en-US" dirty="0"/>
              <a:t>. </a:t>
            </a:r>
            <a:endParaRPr lang="id-ID" dirty="0" smtClean="0"/>
          </a:p>
          <a:p>
            <a:pPr lvl="0"/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pula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PIR (</a:t>
            </a:r>
            <a:r>
              <a:rPr lang="en-US" i="1" dirty="0"/>
              <a:t>Perusahaan </a:t>
            </a:r>
            <a:r>
              <a:rPr lang="en-US" i="1" dirty="0" err="1"/>
              <a:t>Inti</a:t>
            </a:r>
            <a:r>
              <a:rPr lang="en-US" i="1" dirty="0"/>
              <a:t> Rakyat</a:t>
            </a:r>
            <a:r>
              <a:rPr lang="en-US" dirty="0"/>
              <a:t>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peternak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inti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“</a:t>
            </a:r>
            <a:r>
              <a:rPr lang="en-US" dirty="0" err="1"/>
              <a:t>bapak</a:t>
            </a:r>
            <a:r>
              <a:rPr lang="en-US" dirty="0"/>
              <a:t> </a:t>
            </a:r>
            <a:r>
              <a:rPr lang="en-US" dirty="0" err="1"/>
              <a:t>angkat</a:t>
            </a:r>
            <a:r>
              <a:rPr lang="en-US" dirty="0"/>
              <a:t>”.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4055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id-ID" dirty="0" smtClean="0"/>
              <a:t>C) </a:t>
            </a:r>
            <a:r>
              <a:rPr lang="en-US" dirty="0" smtClean="0"/>
              <a:t>sub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(</a:t>
            </a:r>
            <a:r>
              <a:rPr lang="en-US" i="1" dirty="0"/>
              <a:t>pricing</a:t>
            </a:r>
            <a:r>
              <a:rPr lang="en-US" dirty="0"/>
              <a:t>).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peternak</a:t>
            </a:r>
            <a:r>
              <a:rPr lang="en-US" dirty="0"/>
              <a:t>,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tataniaga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dibeli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dijualnya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peternak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yang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kedudukan</a:t>
            </a:r>
            <a:r>
              <a:rPr lang="en-US" dirty="0"/>
              <a:t> </a:t>
            </a:r>
            <a:r>
              <a:rPr lang="en-US" dirty="0" err="1"/>
              <a:t>peternak</a:t>
            </a:r>
            <a:r>
              <a:rPr lang="en-US" dirty="0"/>
              <a:t> </a:t>
            </a:r>
            <a:r>
              <a:rPr lang="en-US" dirty="0" err="1"/>
              <a:t>lemah</a:t>
            </a:r>
            <a:r>
              <a:rPr lang="en-US" dirty="0"/>
              <a:t>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9449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: (1)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: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i="1" dirty="0" err="1"/>
              <a:t>profitation</a:t>
            </a:r>
            <a:r>
              <a:rPr lang="en-US" i="1" dirty="0"/>
              <a:t> sales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return on investment</a:t>
            </a:r>
            <a:r>
              <a:rPr lang="en-US" dirty="0"/>
              <a:t>, </a:t>
            </a:r>
            <a:r>
              <a:rPr lang="en-US" dirty="0" err="1"/>
              <a:t>stabilisasi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, </a:t>
            </a:r>
            <a:r>
              <a:rPr lang="en-US" dirty="0" err="1"/>
              <a:t>pangsa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(</a:t>
            </a:r>
            <a:r>
              <a:rPr lang="en-US" i="1" dirty="0"/>
              <a:t>market share</a:t>
            </a:r>
            <a:r>
              <a:rPr lang="en-US" dirty="0"/>
              <a:t>) </a:t>
            </a:r>
            <a:r>
              <a:rPr lang="en-US" dirty="0" err="1"/>
              <a:t>dipertahankan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ditingkatkan</a:t>
            </a:r>
            <a:r>
              <a:rPr lang="en-US" dirty="0"/>
              <a:t>, </a:t>
            </a:r>
            <a:r>
              <a:rPr lang="en-US" dirty="0" err="1"/>
              <a:t>persaingan</a:t>
            </a:r>
            <a:r>
              <a:rPr lang="en-US" dirty="0"/>
              <a:t> </a:t>
            </a:r>
            <a:r>
              <a:rPr lang="en-US" dirty="0" err="1"/>
              <a:t>diimbangi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dicegah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. (2)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3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: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ditambah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,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fleksibel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saingan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pasaran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4349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1457</TotalTime>
  <Words>1320</Words>
  <Application>Microsoft Office PowerPoint</Application>
  <PresentationFormat>On-screen Show (4:3)</PresentationFormat>
  <Paragraphs>39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Metro</vt:lpstr>
      <vt:lpstr>Fungsi tataniaga peternakan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Fungsi tataniaga peternakan</dc:title>
  <dc:creator>Asus</dc:creator>
  <cp:lastModifiedBy>Asus</cp:lastModifiedBy>
  <cp:revision>8</cp:revision>
  <dcterms:created xsi:type="dcterms:W3CDTF">2014-09-25T22:51:49Z</dcterms:created>
  <dcterms:modified xsi:type="dcterms:W3CDTF">2014-10-10T01:07:41Z</dcterms:modified>
</cp:coreProperties>
</file>