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12D1E-EEE8-4AB7-ACE8-5C004BBB356C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widyoagung@gmail.com" TargetMode="External"/><Relationship Id="rId2" Type="http://schemas.openxmlformats.org/officeDocument/2006/relationships/hyperlink" Target="http://www.masagung.uns.ac.id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PETUNJUK PENGISIAN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Serah</a:t>
            </a:r>
            <a:r>
              <a:rPr lang="en-US" dirty="0" smtClean="0"/>
              <a:t> </a:t>
            </a:r>
            <a:r>
              <a:rPr lang="en-US" dirty="0" err="1" smtClean="0"/>
              <a:t>Terima</a:t>
            </a:r>
            <a:r>
              <a:rPr lang="en-US" dirty="0" smtClean="0"/>
              <a:t> Transfer BMN </a:t>
            </a:r>
            <a:r>
              <a:rPr lang="en-US" dirty="0" err="1" smtClean="0"/>
              <a:t>beserta</a:t>
            </a:r>
            <a:r>
              <a:rPr lang="en-US" dirty="0" smtClean="0"/>
              <a:t> </a:t>
            </a:r>
            <a:r>
              <a:rPr lang="en-US" dirty="0" err="1" smtClean="0"/>
              <a:t>lampirannya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Serah</a:t>
            </a:r>
            <a:r>
              <a:rPr lang="en-US" dirty="0" smtClean="0"/>
              <a:t> </a:t>
            </a:r>
            <a:r>
              <a:rPr lang="en-US" dirty="0" err="1" smtClean="0"/>
              <a:t>Terima</a:t>
            </a:r>
            <a:r>
              <a:rPr lang="en-US" dirty="0" smtClean="0"/>
              <a:t> Transfer BMN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penatausahaan</a:t>
            </a:r>
            <a:r>
              <a:rPr lang="en-US" dirty="0" smtClean="0"/>
              <a:t> BMN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PMK </a:t>
            </a:r>
            <a:r>
              <a:rPr lang="en-US" dirty="0" err="1" smtClean="0"/>
              <a:t>noor</a:t>
            </a:r>
            <a:r>
              <a:rPr lang="en-US" dirty="0" smtClean="0"/>
              <a:t> 120/PMK.06/2007.</a:t>
            </a:r>
          </a:p>
          <a:p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Serah</a:t>
            </a:r>
            <a:r>
              <a:rPr lang="en-US" dirty="0" smtClean="0"/>
              <a:t> </a:t>
            </a:r>
            <a:r>
              <a:rPr lang="en-US" dirty="0" err="1" smtClean="0"/>
              <a:t>Terima</a:t>
            </a:r>
            <a:r>
              <a:rPr lang="en-US" dirty="0" smtClean="0"/>
              <a:t> Transfer BMN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menyerahkan</a:t>
            </a:r>
            <a:r>
              <a:rPr lang="en-US" dirty="0" smtClean="0"/>
              <a:t> BMN yang </a:t>
            </a:r>
            <a:r>
              <a:rPr lang="en-US" dirty="0" err="1" smtClean="0"/>
              <a:t>semula</a:t>
            </a:r>
            <a:r>
              <a:rPr lang="en-US" dirty="0" smtClean="0"/>
              <a:t> </a:t>
            </a:r>
            <a:r>
              <a:rPr lang="en-US" dirty="0" err="1" smtClean="0"/>
              <a:t>dicatat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UNS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dicatat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PTN yang </a:t>
            </a:r>
            <a:r>
              <a:rPr lang="en-US" dirty="0" err="1" smtClean="0"/>
              <a:t>menggunakan</a:t>
            </a:r>
            <a:r>
              <a:rPr lang="en-US" dirty="0" smtClean="0"/>
              <a:t> BMN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Petunjuk</a:t>
            </a:r>
            <a:r>
              <a:rPr lang="en-US" dirty="0" smtClean="0"/>
              <a:t> Input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File yang </a:t>
            </a:r>
            <a:r>
              <a:rPr lang="en-US" dirty="0" err="1" smtClean="0"/>
              <a:t>kami</a:t>
            </a:r>
            <a:r>
              <a:rPr lang="en-US" dirty="0" smtClean="0"/>
              <a:t> </a:t>
            </a:r>
            <a:r>
              <a:rPr lang="en-US" dirty="0" err="1" smtClean="0"/>
              <a:t>kirimkan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File </a:t>
            </a:r>
            <a:r>
              <a:rPr lang="en-US" dirty="0" smtClean="0"/>
              <a:t>Word -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serah</a:t>
            </a:r>
            <a:r>
              <a:rPr lang="en-US" dirty="0" smtClean="0"/>
              <a:t> </a:t>
            </a:r>
            <a:r>
              <a:rPr lang="en-US" dirty="0" err="1" smtClean="0"/>
              <a:t>terima</a:t>
            </a:r>
            <a:r>
              <a:rPr lang="en-US" dirty="0" smtClean="0"/>
              <a:t> transfer </a:t>
            </a:r>
            <a:r>
              <a:rPr lang="en-US" dirty="0" smtClean="0"/>
              <a:t>BMN 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File Excel - </a:t>
            </a:r>
            <a:r>
              <a:rPr lang="en-US" dirty="0" err="1" smtClean="0"/>
              <a:t>Lampiran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serah</a:t>
            </a:r>
            <a:r>
              <a:rPr lang="en-US" dirty="0" smtClean="0"/>
              <a:t> </a:t>
            </a:r>
            <a:r>
              <a:rPr lang="en-US" dirty="0" err="1" smtClean="0"/>
              <a:t>terima</a:t>
            </a:r>
            <a:r>
              <a:rPr lang="en-US" dirty="0" smtClean="0"/>
              <a:t> transfer BMN yang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inventaris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SNMPTN-SBMPTN. 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File word – yang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inventaris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PTN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  <a:r>
              <a:rPr lang="en-US" dirty="0" smtClean="0"/>
              <a:t>Data </a:t>
            </a:r>
            <a:r>
              <a:rPr lang="en-US" dirty="0"/>
              <a:t>yang </a:t>
            </a:r>
            <a:r>
              <a:rPr lang="en-US" dirty="0" err="1"/>
              <a:t>tersaji</a:t>
            </a:r>
            <a:r>
              <a:rPr lang="en-US" dirty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smtClean="0"/>
              <a:t>file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/>
              <a:t>data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(SPJ) yang </a:t>
            </a:r>
            <a:r>
              <a:rPr lang="en-US" dirty="0" err="1"/>
              <a:t>diserahkan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PTN </a:t>
            </a:r>
            <a:r>
              <a:rPr lang="en-US" dirty="0" err="1"/>
              <a:t>pelaksana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penugasan</a:t>
            </a:r>
            <a:r>
              <a:rPr lang="en-US" dirty="0"/>
              <a:t> SNMPTN-SBMPTN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Universitas</a:t>
            </a:r>
            <a:r>
              <a:rPr lang="en-US" dirty="0"/>
              <a:t> </a:t>
            </a:r>
            <a:r>
              <a:rPr lang="en-US" dirty="0" err="1"/>
              <a:t>Sebelas</a:t>
            </a:r>
            <a:r>
              <a:rPr lang="en-US" dirty="0"/>
              <a:t> </a:t>
            </a:r>
            <a:r>
              <a:rPr lang="en-US" dirty="0" err="1"/>
              <a:t>Maret</a:t>
            </a:r>
            <a:r>
              <a:rPr lang="en-US" dirty="0" smtClean="0"/>
              <a:t>;</a:t>
            </a:r>
          </a:p>
          <a:p>
            <a:r>
              <a:rPr lang="en-US" dirty="0" smtClean="0"/>
              <a:t>File-file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silahkan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download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agar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revisi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inventaris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SNMPTN-SBMPTN.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Petunjuk</a:t>
            </a:r>
            <a:r>
              <a:rPr lang="en-US" dirty="0" smtClean="0"/>
              <a:t> Input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Adapun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dicermati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direvisi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Penggolongan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inventaris</a:t>
            </a:r>
            <a:r>
              <a:rPr lang="en-US" dirty="0" smtClean="0"/>
              <a:t>, </a:t>
            </a:r>
            <a:r>
              <a:rPr lang="en-US" dirty="0" err="1" smtClean="0"/>
              <a:t>artinya</a:t>
            </a:r>
            <a:r>
              <a:rPr lang="en-US" dirty="0" smtClean="0"/>
              <a:t> :</a:t>
            </a:r>
          </a:p>
          <a:p>
            <a:pPr lvl="2"/>
            <a:r>
              <a:rPr lang="en-US" dirty="0" err="1" smtClean="0"/>
              <a:t>Jika</a:t>
            </a:r>
            <a:r>
              <a:rPr lang="en-US" dirty="0" smtClean="0"/>
              <a:t> data BMN yang </a:t>
            </a:r>
            <a:r>
              <a:rPr lang="en-US" dirty="0" err="1" smtClean="0"/>
              <a:t>kami</a:t>
            </a:r>
            <a:r>
              <a:rPr lang="en-US" dirty="0" smtClean="0"/>
              <a:t> </a:t>
            </a:r>
            <a:r>
              <a:rPr lang="en-US" dirty="0" err="1" smtClean="0"/>
              <a:t>sajikan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lampiran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serah</a:t>
            </a:r>
            <a:r>
              <a:rPr lang="en-US" dirty="0" smtClean="0"/>
              <a:t> </a:t>
            </a:r>
            <a:r>
              <a:rPr lang="en-US" dirty="0" err="1" smtClean="0"/>
              <a:t>terima</a:t>
            </a:r>
            <a:r>
              <a:rPr lang="en-US" dirty="0" smtClean="0"/>
              <a:t> transfer BMN </a:t>
            </a:r>
            <a:r>
              <a:rPr lang="en-US" dirty="0" err="1" smtClean="0"/>
              <a:t>ternyata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inventaris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mohon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dihapus</a:t>
            </a:r>
            <a:r>
              <a:rPr lang="en-US" dirty="0" smtClean="0"/>
              <a:t>.</a:t>
            </a:r>
          </a:p>
          <a:p>
            <a:pPr lvl="2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BMN yang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inventaris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tersaji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lampiran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Serah</a:t>
            </a:r>
            <a:r>
              <a:rPr lang="en-US" dirty="0" smtClean="0"/>
              <a:t> </a:t>
            </a:r>
            <a:r>
              <a:rPr lang="en-US" dirty="0" err="1" smtClean="0"/>
              <a:t>Terima</a:t>
            </a:r>
            <a:r>
              <a:rPr lang="en-US" dirty="0" smtClean="0"/>
              <a:t> Transfer BMN,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tambahkan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BMN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 BMN, </a:t>
            </a:r>
            <a:r>
              <a:rPr lang="en-US" dirty="0" err="1" smtClean="0"/>
              <a:t>artinya</a:t>
            </a:r>
            <a:r>
              <a:rPr lang="en-US" dirty="0" smtClean="0"/>
              <a:t> :</a:t>
            </a:r>
          </a:p>
          <a:p>
            <a:pPr lvl="2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BMN yang </a:t>
            </a:r>
            <a:r>
              <a:rPr lang="en-US" dirty="0" err="1" smtClean="0"/>
              <a:t>kami</a:t>
            </a:r>
            <a:r>
              <a:rPr lang="en-US" dirty="0" smtClean="0"/>
              <a:t> </a:t>
            </a:r>
            <a:r>
              <a:rPr lang="en-US" dirty="0" err="1" smtClean="0"/>
              <a:t>sajikan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lampiran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Serah</a:t>
            </a:r>
            <a:r>
              <a:rPr lang="en-US" dirty="0" smtClean="0"/>
              <a:t> </a:t>
            </a:r>
            <a:r>
              <a:rPr lang="en-US" dirty="0" err="1" smtClean="0"/>
              <a:t>Terima</a:t>
            </a:r>
            <a:r>
              <a:rPr lang="en-US" dirty="0" smtClean="0"/>
              <a:t> Transfer BMN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pengadaan</a:t>
            </a:r>
            <a:r>
              <a:rPr lang="en-US" dirty="0" smtClean="0"/>
              <a:t>/ </a:t>
            </a:r>
            <a:r>
              <a:rPr lang="en-US" dirty="0" err="1" smtClean="0"/>
              <a:t>kwitansi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revisi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Petunjuk</a:t>
            </a:r>
            <a:r>
              <a:rPr lang="en-US" dirty="0" smtClean="0"/>
              <a:t> Input - 3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err="1" smtClean="0"/>
              <a:t>Merk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Spesifikasi</a:t>
            </a:r>
            <a:r>
              <a:rPr lang="en-US" dirty="0" smtClean="0"/>
              <a:t>, </a:t>
            </a:r>
            <a:r>
              <a:rPr lang="en-US" dirty="0" err="1" smtClean="0"/>
              <a:t>artinya</a:t>
            </a:r>
            <a:r>
              <a:rPr lang="en-US" dirty="0" smtClean="0"/>
              <a:t> :</a:t>
            </a:r>
          </a:p>
          <a:p>
            <a:pPr lvl="2"/>
            <a:r>
              <a:rPr lang="en-US" dirty="0" err="1" smtClean="0"/>
              <a:t>Isikan</a:t>
            </a:r>
            <a:r>
              <a:rPr lang="en-US" dirty="0" smtClean="0"/>
              <a:t> </a:t>
            </a:r>
            <a:r>
              <a:rPr lang="en-US" dirty="0" err="1" smtClean="0"/>
              <a:t>merk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spesifikasi</a:t>
            </a:r>
            <a:r>
              <a:rPr lang="en-US" dirty="0" smtClean="0"/>
              <a:t> BMN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“</a:t>
            </a:r>
            <a:r>
              <a:rPr lang="en-US" dirty="0" err="1" smtClean="0"/>
              <a:t>merk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spesifikasi</a:t>
            </a:r>
            <a:r>
              <a:rPr lang="en-US" dirty="0" smtClean="0"/>
              <a:t>”.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melengkapi</a:t>
            </a:r>
            <a:r>
              <a:rPr lang="en-US" dirty="0" smtClean="0"/>
              <a:t> </a:t>
            </a:r>
            <a:r>
              <a:rPr lang="en-US" dirty="0" err="1" smtClean="0"/>
              <a:t>detil</a:t>
            </a:r>
            <a:r>
              <a:rPr lang="en-US" dirty="0" smtClean="0"/>
              <a:t> BMN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operator SIMAK </a:t>
            </a:r>
            <a:r>
              <a:rPr lang="en-US" dirty="0" err="1" smtClean="0"/>
              <a:t>menginput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SIMAK BMN.</a:t>
            </a:r>
          </a:p>
          <a:p>
            <a:pPr lvl="1"/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input </a:t>
            </a:r>
            <a:r>
              <a:rPr lang="en-US" dirty="0" err="1" smtClean="0"/>
              <a:t>ke</a:t>
            </a:r>
            <a:r>
              <a:rPr lang="en-US" dirty="0" smtClean="0"/>
              <a:t> SIMAK?</a:t>
            </a:r>
          </a:p>
          <a:p>
            <a:pPr lvl="2"/>
            <a:r>
              <a:rPr lang="en-US" dirty="0" err="1" smtClean="0"/>
              <a:t>Isikan</a:t>
            </a:r>
            <a:r>
              <a:rPr lang="en-US" dirty="0" smtClean="0"/>
              <a:t> “</a:t>
            </a:r>
            <a:r>
              <a:rPr lang="en-US" dirty="0" err="1" smtClean="0"/>
              <a:t>sudah</a:t>
            </a:r>
            <a:r>
              <a:rPr lang="en-US" dirty="0" smtClean="0"/>
              <a:t>”, </a:t>
            </a:r>
            <a:r>
              <a:rPr lang="en-US" dirty="0" err="1" smtClean="0"/>
              <a:t>jika</a:t>
            </a:r>
            <a:r>
              <a:rPr lang="en-US" dirty="0" smtClean="0"/>
              <a:t> BMN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diinput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SIMAK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isikan</a:t>
            </a:r>
            <a:r>
              <a:rPr lang="en-US" dirty="0" smtClean="0"/>
              <a:t> “</a:t>
            </a:r>
            <a:r>
              <a:rPr lang="en-US" dirty="0" err="1" smtClean="0"/>
              <a:t>belum</a:t>
            </a:r>
            <a:r>
              <a:rPr lang="en-US" dirty="0" smtClean="0"/>
              <a:t>”, </a:t>
            </a:r>
            <a:r>
              <a:rPr lang="en-US" dirty="0" err="1" smtClean="0"/>
              <a:t>jika</a:t>
            </a:r>
            <a:r>
              <a:rPr lang="en-US" dirty="0" smtClean="0"/>
              <a:t> BMN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input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SIMAK BMN.</a:t>
            </a:r>
          </a:p>
          <a:p>
            <a:pPr lvl="1"/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Belanja</a:t>
            </a:r>
            <a:r>
              <a:rPr lang="en-US" dirty="0" smtClean="0"/>
              <a:t> / </a:t>
            </a:r>
            <a:r>
              <a:rPr lang="en-US" dirty="0" err="1" smtClean="0"/>
              <a:t>Kwitansi</a:t>
            </a:r>
            <a:r>
              <a:rPr lang="en-US" dirty="0" smtClean="0"/>
              <a:t>, </a:t>
            </a:r>
            <a:r>
              <a:rPr lang="en-US" dirty="0" err="1" smtClean="0"/>
              <a:t>artinya</a:t>
            </a:r>
            <a:r>
              <a:rPr lang="en-US" dirty="0" smtClean="0"/>
              <a:t> :</a:t>
            </a:r>
          </a:p>
          <a:p>
            <a:pPr lvl="2"/>
            <a:r>
              <a:rPr lang="en-US" dirty="0" err="1" smtClean="0"/>
              <a:t>Isikan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belanja</a:t>
            </a:r>
            <a:r>
              <a:rPr lang="en-US" dirty="0" smtClean="0"/>
              <a:t> / </a:t>
            </a:r>
            <a:r>
              <a:rPr lang="en-US" dirty="0" err="1" smtClean="0"/>
              <a:t>kwitansi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“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belanja</a:t>
            </a:r>
            <a:r>
              <a:rPr lang="en-US" dirty="0" smtClean="0"/>
              <a:t> / </a:t>
            </a:r>
            <a:r>
              <a:rPr lang="en-US" dirty="0" err="1" smtClean="0"/>
              <a:t>kwitansi</a:t>
            </a:r>
            <a:r>
              <a:rPr lang="en-US" dirty="0" smtClean="0"/>
              <a:t> “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r>
              <a:rPr lang="en-US" dirty="0" err="1" smtClean="0"/>
              <a:t>Lainnya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err="1" smtClean="0"/>
              <a:t>Lampiran</a:t>
            </a:r>
            <a:r>
              <a:rPr lang="en-US" smtClean="0"/>
              <a:t> BAST berupa daftar </a:t>
            </a:r>
            <a:r>
              <a:rPr lang="en-US" err="1" smtClean="0"/>
              <a:t>barang</a:t>
            </a:r>
            <a:r>
              <a:rPr lang="en-US" smtClean="0"/>
              <a:t> inventaris mohon menggunakan file excel yang telah kami upload pada websyte </a:t>
            </a:r>
            <a:r>
              <a:rPr lang="en-US" smtClean="0">
                <a:hlinkClick r:id="rId2"/>
              </a:rPr>
              <a:t>www.masagung.staff.uns.ac.id</a:t>
            </a:r>
            <a:r>
              <a:rPr lang="en-US" smtClean="0"/>
              <a:t>  (bukan file word)</a:t>
            </a:r>
            <a:endParaRPr lang="en-US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saksi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Biro AUK / </a:t>
            </a:r>
            <a:r>
              <a:rPr lang="en-US" dirty="0" err="1" smtClean="0"/>
              <a:t>Kabag</a:t>
            </a:r>
            <a:r>
              <a:rPr lang="en-US" dirty="0" smtClean="0"/>
              <a:t> </a:t>
            </a:r>
            <a:r>
              <a:rPr lang="en-US" dirty="0" err="1" smtClean="0"/>
              <a:t>Perlengkapan</a:t>
            </a:r>
            <a:r>
              <a:rPr lang="en-US" dirty="0" smtClean="0"/>
              <a:t> / </a:t>
            </a:r>
            <a:r>
              <a:rPr lang="en-US" dirty="0" err="1" smtClean="0"/>
              <a:t>Pengelola</a:t>
            </a:r>
            <a:r>
              <a:rPr lang="en-US" dirty="0" smtClean="0"/>
              <a:t> BMN.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,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NIP,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mohon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revisi</a:t>
            </a:r>
            <a:endParaRPr lang="en-US" dirty="0" smtClean="0"/>
          </a:p>
          <a:p>
            <a:r>
              <a:rPr lang="en-US" dirty="0" err="1" smtClean="0"/>
              <a:t>Revisi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Serah</a:t>
            </a:r>
            <a:r>
              <a:rPr lang="en-US" dirty="0" smtClean="0"/>
              <a:t> </a:t>
            </a:r>
            <a:r>
              <a:rPr lang="en-US" dirty="0" err="1" smtClean="0"/>
              <a:t>Terima</a:t>
            </a:r>
            <a:r>
              <a:rPr lang="en-US" dirty="0" smtClean="0"/>
              <a:t> Transfer BMN </a:t>
            </a:r>
            <a:r>
              <a:rPr lang="en-US" dirty="0" err="1" smtClean="0"/>
              <a:t>beserta</a:t>
            </a:r>
            <a:r>
              <a:rPr lang="en-US" dirty="0" smtClean="0"/>
              <a:t> </a:t>
            </a:r>
            <a:r>
              <a:rPr lang="en-US" dirty="0" err="1" smtClean="0"/>
              <a:t>lampirannya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email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smtClean="0"/>
              <a:t>: </a:t>
            </a:r>
            <a:r>
              <a:rPr lang="en-US" smtClean="0">
                <a:hlinkClick r:id="rId3"/>
              </a:rPr>
              <a:t>widyoagung@gmail.com</a:t>
            </a:r>
            <a:endParaRPr lang="en-US" dirty="0" smtClean="0"/>
          </a:p>
          <a:p>
            <a:r>
              <a:rPr lang="en-US" dirty="0" err="1"/>
              <a:t>Sekiranya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menghubungi</a:t>
            </a:r>
            <a:r>
              <a:rPr lang="en-US" dirty="0"/>
              <a:t> : </a:t>
            </a:r>
            <a:r>
              <a:rPr lang="en-US" dirty="0" err="1"/>
              <a:t>Widyo</a:t>
            </a:r>
            <a:r>
              <a:rPr lang="en-US" dirty="0"/>
              <a:t> </a:t>
            </a:r>
            <a:r>
              <a:rPr lang="en-US" dirty="0" err="1"/>
              <a:t>Agung</a:t>
            </a:r>
            <a:r>
              <a:rPr lang="en-US" dirty="0"/>
              <a:t> </a:t>
            </a:r>
            <a:r>
              <a:rPr lang="en-US" dirty="0" err="1"/>
              <a:t>Nugroho</a:t>
            </a:r>
            <a:r>
              <a:rPr lang="en-US" dirty="0"/>
              <a:t> (081.5678.11.581)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449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PETUNJUK PENGISIAN</vt:lpstr>
      <vt:lpstr>Pendahuluan</vt:lpstr>
      <vt:lpstr>Petunjuk Input - 1</vt:lpstr>
      <vt:lpstr>Petunjuk Input - 2</vt:lpstr>
      <vt:lpstr>Petunjuk Input - 3</vt:lpstr>
      <vt:lpstr>Hal Lainnya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PETUNJUK PENGISIAN</dc:title>
  <dc:creator>user</dc:creator>
  <cp:lastModifiedBy>user</cp:lastModifiedBy>
  <cp:revision>8</cp:revision>
  <dcterms:created xsi:type="dcterms:W3CDTF">2015-04-30T06:44:14Z</dcterms:created>
  <dcterms:modified xsi:type="dcterms:W3CDTF">2015-06-18T05:19:22Z</dcterms:modified>
</cp:coreProperties>
</file>