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D1E-EEE8-4AB7-ACE8-5C004BBB356C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idyoagung@gmail.com" TargetMode="External"/><Relationship Id="rId2" Type="http://schemas.openxmlformats.org/officeDocument/2006/relationships/hyperlink" Target="http://www.masagung.staff.uns.ac.id/xxx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PETUNJUK PENGISIAN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P2M LPPM UNS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</a:t>
            </a:r>
            <a:r>
              <a:rPr lang="en-US" dirty="0" err="1" smtClean="0"/>
              <a:t>laporkan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P2M LPPM </a:t>
            </a:r>
            <a:r>
              <a:rPr lang="en-US" dirty="0" smtClean="0"/>
              <a:t>UNS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SIMAK BMN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BA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Operator SIMAK BMN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BAST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LPPM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UNS) </a:t>
            </a:r>
            <a:r>
              <a:rPr lang="en-US" dirty="0" err="1" smtClean="0"/>
              <a:t>serta</a:t>
            </a:r>
            <a:r>
              <a:rPr lang="en-US" dirty="0" smtClean="0"/>
              <a:t> BAST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LPPM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per </a:t>
            </a:r>
            <a:r>
              <a:rPr lang="en-US" sz="2400" i="1" dirty="0" err="1" smtClean="0"/>
              <a:t>satu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Total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merupakan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perkalian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antara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Satuan</a:t>
            </a: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isi</a:t>
            </a:r>
            <a:r>
              <a:rPr lang="en-US" i="1" dirty="0" smtClean="0"/>
              <a:t> </a:t>
            </a:r>
            <a:r>
              <a:rPr lang="en-US" i="1" dirty="0" err="1" smtClean="0"/>
              <a:t>merk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 </a:t>
            </a:r>
            <a:r>
              <a:rPr lang="en-US" i="1" dirty="0" err="1" smtClean="0"/>
              <a:t>spesifikasi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dibedakan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4 </a:t>
            </a:r>
            <a:r>
              <a:rPr lang="en-US" i="1" dirty="0" err="1" smtClean="0"/>
              <a:t>yaitu</a:t>
            </a:r>
            <a:r>
              <a:rPr lang="en-US" i="1" dirty="0" smtClean="0"/>
              <a:t> : 1. </a:t>
            </a:r>
            <a:r>
              <a:rPr lang="en-US" i="1" dirty="0" err="1" smtClean="0"/>
              <a:t>Inventaris</a:t>
            </a:r>
            <a:r>
              <a:rPr lang="en-US" i="1" dirty="0" smtClean="0"/>
              <a:t>/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r>
              <a:rPr lang="en-US" i="1" dirty="0" smtClean="0"/>
              <a:t> ; 2.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r>
              <a:rPr lang="en-US" i="1" dirty="0" smtClean="0"/>
              <a:t> ; 3. Software 4. </a:t>
            </a: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. </a:t>
            </a:r>
            <a:r>
              <a:rPr lang="en-US" i="1" dirty="0" err="1" smtClean="0"/>
              <a:t>Penjelasan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dijelaskan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slide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belakang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Di UNS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UNS</a:t>
            </a:r>
          </a:p>
          <a:p>
            <a:pPr marL="1314450" lvl="2" indent="-514350">
              <a:buFont typeface="+mj-lt"/>
              <a:buAutoNum type="alphaLcPeriod" startAt="2"/>
            </a:pPr>
            <a:r>
              <a:rPr lang="en-US" dirty="0" smtClean="0"/>
              <a:t>Di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Font typeface="+mj-lt"/>
              <a:buAutoNum type="alphaLcPeriod" startAt="3"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spesifik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keberadaan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endParaRPr lang="en-US" i="1" dirty="0" smtClean="0"/>
          </a:p>
          <a:p>
            <a:pPr marL="1314450" lvl="2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/>
              <a:t>BMN (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Negara)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4,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/ 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Bertujuan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menunjang</a:t>
            </a:r>
            <a:r>
              <a:rPr lang="en-US" i="1" dirty="0" smtClean="0"/>
              <a:t> </a:t>
            </a:r>
            <a:r>
              <a:rPr lang="en-US" i="1" dirty="0" err="1" smtClean="0"/>
              <a:t>pelaksanaan</a:t>
            </a:r>
            <a:r>
              <a:rPr lang="en-US" i="1" dirty="0" smtClean="0"/>
              <a:t> </a:t>
            </a:r>
            <a:r>
              <a:rPr lang="en-US" i="1" dirty="0" err="1" smtClean="0"/>
              <a:t>kegiatan</a:t>
            </a:r>
            <a:r>
              <a:rPr lang="en-US" i="1" dirty="0" smtClean="0"/>
              <a:t> </a:t>
            </a:r>
            <a:r>
              <a:rPr lang="en-US" i="1" dirty="0" err="1" smtClean="0"/>
              <a:t>operasional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smtClean="0"/>
              <a:t>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digunakan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kuantitas</a:t>
            </a:r>
            <a:r>
              <a:rPr lang="en-US" i="1" dirty="0" smtClean="0"/>
              <a:t> / </a:t>
            </a:r>
            <a:r>
              <a:rPr lang="en-US" i="1" dirty="0" err="1" smtClean="0"/>
              <a:t>kualitas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menyusut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/>
              <a:t>Software (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jelas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 (KDP)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smtClean="0"/>
              <a:t>KDP </a:t>
            </a:r>
            <a:r>
              <a:rPr lang="en-US" i="1" dirty="0" err="1" smtClean="0"/>
              <a:t>adalah</a:t>
            </a:r>
            <a:r>
              <a:rPr lang="en-US" i="1" dirty="0" smtClean="0"/>
              <a:t> : </a:t>
            </a:r>
            <a:r>
              <a:rPr lang="en-US" i="1" dirty="0" err="1" smtClean="0"/>
              <a:t>aset</a:t>
            </a:r>
            <a:r>
              <a:rPr lang="en-US" i="1" dirty="0" smtClean="0"/>
              <a:t> yang </a:t>
            </a:r>
            <a:r>
              <a:rPr lang="en-US" i="1" dirty="0" err="1" smtClean="0"/>
              <a:t>sedang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pembangunan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perolehannya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selesai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akhir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</a:t>
            </a:r>
            <a:r>
              <a:rPr lang="en-US" i="1" dirty="0" err="1" smtClean="0"/>
              <a:t>akuntansi</a:t>
            </a:r>
            <a:r>
              <a:rPr lang="en-US" i="1" smtClean="0"/>
              <a:t>.</a:t>
            </a:r>
            <a:endParaRPr lang="en-US" i="1" dirty="0" smtClean="0"/>
          </a:p>
          <a:p>
            <a:pPr marL="514350" indent="-514350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Softfile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unduh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www.masagung.staff.uns.ac.id/xxxx</a:t>
            </a:r>
            <a:endParaRPr lang="en-US" dirty="0" smtClean="0"/>
          </a:p>
          <a:p>
            <a:r>
              <a:rPr lang="en-US" dirty="0" err="1" smtClean="0"/>
              <a:t>Softfile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email </a:t>
            </a:r>
            <a:r>
              <a:rPr lang="en-US" dirty="0" err="1" smtClean="0"/>
              <a:t>ke</a:t>
            </a:r>
            <a:r>
              <a:rPr lang="en-US" dirty="0" smtClean="0"/>
              <a:t> : </a:t>
            </a:r>
            <a:r>
              <a:rPr lang="en-US" dirty="0" smtClean="0">
                <a:hlinkClick r:id="rId3"/>
              </a:rPr>
              <a:t>widyoagung@gmail.com</a:t>
            </a:r>
            <a:endParaRPr lang="en-US" dirty="0" smtClean="0"/>
          </a:p>
          <a:p>
            <a:r>
              <a:rPr lang="en-US" dirty="0" err="1"/>
              <a:t>Sekiranya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: </a:t>
            </a:r>
            <a:r>
              <a:rPr lang="en-US" dirty="0" err="1"/>
              <a:t>Widyo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smtClean="0"/>
              <a:t>– Bag. </a:t>
            </a:r>
            <a:r>
              <a:rPr lang="en-US" dirty="0" err="1" smtClean="0"/>
              <a:t>Perlengkapan</a:t>
            </a:r>
            <a:r>
              <a:rPr lang="en-US" dirty="0" smtClean="0"/>
              <a:t> (081.5678.11.581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226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PETUNJUK PENGISIAN</vt:lpstr>
      <vt:lpstr>Langkah – Langkah Penyelesaian Temuan BPK</vt:lpstr>
      <vt:lpstr>Petunjuk Pengisian Daftar Rincian Barang - 1</vt:lpstr>
      <vt:lpstr>Petunjuk Pengisian Daftar Rincian Barang - 2</vt:lpstr>
      <vt:lpstr>Petunjuk Pengisian Daftar Rincian Barang - 3</vt:lpstr>
      <vt:lpstr>Penjelasan Tentang Kriteria Barang - 1</vt:lpstr>
      <vt:lpstr>Penjelasan Tentang Kriteria Barang - 2</vt:lpstr>
      <vt:lpstr>Hal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</dc:title>
  <dc:creator>user</dc:creator>
  <cp:lastModifiedBy>user</cp:lastModifiedBy>
  <cp:revision>17</cp:revision>
  <dcterms:created xsi:type="dcterms:W3CDTF">2015-04-30T06:44:14Z</dcterms:created>
  <dcterms:modified xsi:type="dcterms:W3CDTF">2015-06-13T05:09:38Z</dcterms:modified>
</cp:coreProperties>
</file>