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B217E-2A3A-4FC1-85F7-2F4423A3290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E45D4-2A85-4C09-8A79-365CE95A5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17A124-9E9D-421C-B990-0C5DD6BE2F2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7D19CB8-1C3D-42F1-B045-09B8268984FE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BAB2A2-B341-4A4D-B0BA-A159C6138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uli_mf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6477000" cy="182880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Minggu</a:t>
            </a:r>
            <a:r>
              <a:rPr lang="en-US" sz="2200" dirty="0" smtClean="0"/>
              <a:t> ke-2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52600" y="3733800"/>
            <a:ext cx="63246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Yuli</a:t>
            </a:r>
            <a:r>
              <a:rPr lang="en-US" sz="3200" dirty="0" smtClean="0"/>
              <a:t> </a:t>
            </a:r>
            <a:r>
              <a:rPr lang="en-US" sz="3200" dirty="0" err="1" smtClean="0"/>
              <a:t>Yanti</a:t>
            </a:r>
            <a:r>
              <a:rPr lang="en-US" sz="3200" dirty="0" smtClean="0"/>
              <a:t>, </a:t>
            </a:r>
            <a:r>
              <a:rPr lang="en-US" sz="3200" dirty="0" err="1" smtClean="0"/>
              <a:t>S.Pt</a:t>
            </a:r>
            <a:r>
              <a:rPr lang="en-US" sz="3200" dirty="0" smtClean="0"/>
              <a:t>., </a:t>
            </a:r>
            <a:r>
              <a:rPr lang="en-US" sz="3200" dirty="0" err="1" smtClean="0"/>
              <a:t>M.Si</a:t>
            </a:r>
            <a:endParaRPr lang="en-US" sz="3200" dirty="0" smtClean="0"/>
          </a:p>
          <a:p>
            <a:pPr algn="ctr"/>
            <a:r>
              <a:rPr lang="en-US" sz="3200" dirty="0">
                <a:hlinkClick r:id="rId2"/>
              </a:rPr>
              <a:t>y</a:t>
            </a:r>
            <a:r>
              <a:rPr lang="en-US" sz="3200" dirty="0" smtClean="0">
                <a:hlinkClick r:id="rId2"/>
              </a:rPr>
              <a:t>uli_mf@yahoo.com</a:t>
            </a:r>
            <a:endParaRPr lang="en-US" sz="3200" dirty="0" smtClean="0"/>
          </a:p>
          <a:p>
            <a:pPr algn="ctr"/>
            <a:r>
              <a:rPr lang="en-US" sz="3200" dirty="0" smtClean="0"/>
              <a:t>yyanti12.staff.uns.ac.id</a:t>
            </a:r>
          </a:p>
          <a:p>
            <a:pPr algn="ctr"/>
            <a:r>
              <a:rPr lang="en-US" sz="3200" dirty="0" smtClean="0"/>
              <a:t>LAB. IPHT FP-UNS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8382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789505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79883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Arigatou</a:t>
            </a:r>
            <a:r>
              <a:rPr lang="en-US" dirty="0" smtClean="0"/>
              <a:t> </a:t>
            </a:r>
            <a:r>
              <a:rPr lang="en-US" dirty="0" err="1" smtClean="0"/>
              <a:t>Gozaimasu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50000" sy="5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endParaRPr lang="en-US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685800" y="1447800"/>
            <a:ext cx="7772400" cy="1828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cemaran</a:t>
            </a:r>
            <a:r>
              <a:rPr lang="en-US" dirty="0" smtClean="0"/>
              <a:t> </a:t>
            </a:r>
            <a:r>
              <a:rPr lang="en-US" dirty="0" err="1" smtClean="0"/>
              <a:t>biologis,kimia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lain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,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No. 28 Th. 2004).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3810000"/>
            <a:ext cx="1676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743200" y="4191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038600" y="3810000"/>
            <a:ext cx="1905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keracunan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51054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276600" y="55626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876800" y="5257800"/>
            <a:ext cx="2514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Normal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busuk</a:t>
            </a:r>
            <a:r>
              <a:rPr lang="en-US" dirty="0" smtClean="0"/>
              <a:t>, </a:t>
            </a:r>
            <a:r>
              <a:rPr lang="en-US" dirty="0" err="1" smtClean="0"/>
              <a:t>kotor</a:t>
            </a:r>
            <a:r>
              <a:rPr lang="en-US" dirty="0" smtClean="0"/>
              <a:t>, </a:t>
            </a:r>
            <a:r>
              <a:rPr lang="en-US" dirty="0" err="1" smtClean="0"/>
              <a:t>menjijikkan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066800" y="609600"/>
            <a:ext cx="3581400" cy="12192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endParaRPr lang="en-US" sz="2400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381000" y="2667000"/>
            <a:ext cx="8229600" cy="2667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sz="2400" dirty="0" smtClean="0"/>
              <a:t>UU RI No. 23/1992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endParaRPr lang="en-US" sz="24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UU RI No 7/1996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pangan</a:t>
            </a:r>
            <a:endParaRPr lang="en-US" sz="24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UU RI No. 8/1999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perlindungan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endParaRPr lang="en-US" sz="24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UU RI No 69/1999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label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</a:t>
            </a:r>
            <a:r>
              <a:rPr lang="en-US" sz="2400" dirty="0" err="1" smtClean="0"/>
              <a:t>pangan</a:t>
            </a:r>
            <a:endParaRPr lang="en-US" sz="2400" dirty="0" smtClean="0"/>
          </a:p>
          <a:p>
            <a:pPr marL="342900" indent="-342900">
              <a:buAutoNum type="arabicParenR"/>
            </a:pPr>
            <a:r>
              <a:rPr lang="en-US" sz="2400" dirty="0" smtClean="0"/>
              <a:t>PP RI No 28/2004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Keamananan</a:t>
            </a:r>
            <a:r>
              <a:rPr lang="en-US" sz="2400" dirty="0" smtClean="0"/>
              <a:t> </a:t>
            </a:r>
            <a:r>
              <a:rPr lang="en-US" sz="2400" dirty="0" err="1" smtClean="0"/>
              <a:t>Pangan</a:t>
            </a:r>
            <a:r>
              <a:rPr lang="en-US" sz="2400" dirty="0" smtClean="0"/>
              <a:t>,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nutrisi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Keracunan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(1997-2000)</a:t>
            </a:r>
            <a:endParaRPr lang="en-US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762000" y="1905000"/>
            <a:ext cx="7772400" cy="426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sz="4000" dirty="0" err="1" smtClean="0"/>
              <a:t>Katering</a:t>
            </a:r>
            <a:r>
              <a:rPr lang="en-US" sz="4000" dirty="0" smtClean="0"/>
              <a:t> 33%</a:t>
            </a:r>
          </a:p>
          <a:p>
            <a:pPr marL="342900" indent="-342900">
              <a:buAutoNum type="arabicParenR"/>
            </a:pPr>
            <a:r>
              <a:rPr lang="en-US" sz="4000" dirty="0" err="1" smtClean="0"/>
              <a:t>Keluarga</a:t>
            </a:r>
            <a:r>
              <a:rPr lang="en-US" sz="4000" dirty="0" smtClean="0"/>
              <a:t> 9,2%</a:t>
            </a:r>
          </a:p>
          <a:p>
            <a:pPr marL="342900" indent="-342900">
              <a:buAutoNum type="arabicParenR"/>
            </a:pPr>
            <a:r>
              <a:rPr lang="en-US" sz="4000" dirty="0" err="1" smtClean="0"/>
              <a:t>Makanan</a:t>
            </a:r>
            <a:r>
              <a:rPr lang="en-US" sz="4000" dirty="0" smtClean="0"/>
              <a:t> </a:t>
            </a:r>
            <a:r>
              <a:rPr lang="en-US" sz="4000" dirty="0" err="1" smtClean="0"/>
              <a:t>jajanan</a:t>
            </a:r>
            <a:r>
              <a:rPr lang="en-US" sz="4000" dirty="0" smtClean="0"/>
              <a:t> 18,5%</a:t>
            </a:r>
          </a:p>
          <a:p>
            <a:pPr marL="342900" indent="-342900">
              <a:buAutoNum type="arabicParenR"/>
            </a:pPr>
            <a:r>
              <a:rPr lang="en-US" sz="4000" dirty="0" err="1" smtClean="0"/>
              <a:t>Industri</a:t>
            </a:r>
            <a:r>
              <a:rPr lang="en-US" sz="4000" dirty="0" smtClean="0"/>
              <a:t> 4,6%</a:t>
            </a:r>
          </a:p>
          <a:p>
            <a:pPr marL="342900" indent="-342900">
              <a:buAutoNum type="arabicParenR"/>
            </a:pP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diketahui</a:t>
            </a:r>
            <a:r>
              <a:rPr lang="en-US" sz="4000" dirty="0" smtClean="0"/>
              <a:t> 33,9%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533400" y="2133600"/>
            <a:ext cx="6705600" cy="32766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</a:t>
            </a:r>
            <a:r>
              <a:rPr lang="en-US" sz="2400" dirty="0" smtClean="0"/>
              <a:t>). </a:t>
            </a:r>
            <a:r>
              <a:rPr lang="en-US" sz="2400" dirty="0" err="1" smtClean="0"/>
              <a:t>Daging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produknya</a:t>
            </a:r>
            <a:r>
              <a:rPr lang="en-US" sz="2400" dirty="0" smtClean="0"/>
              <a:t> 999 </a:t>
            </a:r>
            <a:r>
              <a:rPr lang="en-US" sz="2400" dirty="0" err="1" smtClean="0"/>
              <a:t>kasus</a:t>
            </a:r>
            <a:r>
              <a:rPr lang="en-US" sz="2400" dirty="0" smtClean="0"/>
              <a:t> (72%)</a:t>
            </a:r>
          </a:p>
          <a:p>
            <a:r>
              <a:rPr lang="en-US" sz="2400" dirty="0" smtClean="0"/>
              <a:t>2). </a:t>
            </a:r>
            <a:r>
              <a:rPr lang="en-US" sz="2400" dirty="0" err="1" smtClean="0"/>
              <a:t>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produknya</a:t>
            </a:r>
            <a:r>
              <a:rPr lang="en-US" sz="2400" dirty="0" smtClean="0"/>
              <a:t> 90 </a:t>
            </a:r>
            <a:r>
              <a:rPr lang="en-US" sz="2400" dirty="0" err="1" smtClean="0"/>
              <a:t>kasus</a:t>
            </a:r>
            <a:r>
              <a:rPr lang="en-US" sz="2400" dirty="0" smtClean="0"/>
              <a:t> (6%)</a:t>
            </a:r>
          </a:p>
          <a:p>
            <a:r>
              <a:rPr lang="en-US" sz="2400" dirty="0" smtClean="0"/>
              <a:t>3). </a:t>
            </a:r>
            <a:r>
              <a:rPr lang="en-US" sz="2400" dirty="0" err="1" smtClean="0"/>
              <a:t>Telur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produknya</a:t>
            </a:r>
            <a:r>
              <a:rPr lang="en-US" sz="2400" dirty="0" smtClean="0"/>
              <a:t> 76 </a:t>
            </a:r>
            <a:r>
              <a:rPr lang="en-US" sz="2400" dirty="0" err="1" smtClean="0"/>
              <a:t>kasus</a:t>
            </a:r>
            <a:r>
              <a:rPr lang="en-US" sz="2400" dirty="0" smtClean="0"/>
              <a:t> (5%)</a:t>
            </a:r>
          </a:p>
          <a:p>
            <a:r>
              <a:rPr lang="en-US" sz="2400" dirty="0" smtClean="0"/>
              <a:t>4). </a:t>
            </a:r>
            <a:r>
              <a:rPr lang="en-US" sz="2400" dirty="0" err="1" smtClean="0"/>
              <a:t>Susu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produknya</a:t>
            </a:r>
            <a:r>
              <a:rPr lang="en-US" sz="2400" dirty="0" smtClean="0"/>
              <a:t> 38 </a:t>
            </a:r>
            <a:r>
              <a:rPr lang="en-US" sz="2400" dirty="0" err="1" smtClean="0"/>
              <a:t>kasus</a:t>
            </a:r>
            <a:r>
              <a:rPr lang="en-US" sz="2400" dirty="0" smtClean="0"/>
              <a:t> (3%)</a:t>
            </a:r>
          </a:p>
          <a:p>
            <a:r>
              <a:rPr lang="en-US" sz="2400" dirty="0" smtClean="0"/>
              <a:t>5). </a:t>
            </a:r>
            <a:r>
              <a:rPr lang="en-US" sz="2400" dirty="0" err="1" smtClean="0"/>
              <a:t>Sayur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produknya</a:t>
            </a:r>
            <a:r>
              <a:rPr lang="en-US" sz="2400" dirty="0" smtClean="0"/>
              <a:t> 29 </a:t>
            </a:r>
            <a:r>
              <a:rPr lang="en-US" sz="2400" dirty="0" err="1" smtClean="0"/>
              <a:t>kasus</a:t>
            </a:r>
            <a:r>
              <a:rPr lang="en-US" sz="2400" dirty="0" smtClean="0"/>
              <a:t> (2%)</a:t>
            </a:r>
          </a:p>
          <a:p>
            <a:r>
              <a:rPr lang="en-US" sz="2400" dirty="0" smtClean="0"/>
              <a:t>6).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produknya</a:t>
            </a:r>
            <a:r>
              <a:rPr lang="en-US" sz="2400" dirty="0" smtClean="0"/>
              <a:t> 21 </a:t>
            </a:r>
            <a:r>
              <a:rPr lang="en-US" sz="2400" dirty="0" err="1" smtClean="0"/>
              <a:t>kasus</a:t>
            </a:r>
            <a:r>
              <a:rPr lang="en-US" sz="2400" dirty="0" smtClean="0"/>
              <a:t> (1%)</a:t>
            </a:r>
          </a:p>
          <a:p>
            <a:r>
              <a:rPr lang="en-US" sz="2400" dirty="0" smtClean="0"/>
              <a:t>7).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pangan</a:t>
            </a:r>
            <a:r>
              <a:rPr lang="en-US" sz="2400" dirty="0" smtClean="0"/>
              <a:t> lain (9-11)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olded Corner 2"/>
          <p:cNvSpPr/>
          <p:nvPr/>
        </p:nvSpPr>
        <p:spPr>
          <a:xfrm>
            <a:off x="1066800" y="1752600"/>
            <a:ext cx="7086600" cy="37338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pangan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kadang-kadang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jujur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berbahaya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(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lahan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meja</a:t>
            </a:r>
            <a:r>
              <a:rPr lang="en-US" sz="2800" dirty="0" smtClean="0"/>
              <a:t> </a:t>
            </a:r>
            <a:r>
              <a:rPr lang="en-US" sz="2800" dirty="0" err="1" smtClean="0"/>
              <a:t>makan</a:t>
            </a:r>
            <a:r>
              <a:rPr lang="en-US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Produsen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risiko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aman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Kekurangan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002060"/>
                </a:solidFill>
              </a:rPr>
              <a:t>Peranan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ilmu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teknologi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dalam</a:t>
            </a:r>
            <a:r>
              <a:rPr lang="en-US" dirty="0" smtClean="0">
                <a:solidFill>
                  <a:srgbClr val="002060"/>
                </a:solidFill>
              </a:rPr>
              <a:t> preserving foodstuffs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1066800" y="1981200"/>
            <a:ext cx="7239000" cy="4038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dirty="0" err="1" smtClean="0"/>
              <a:t>Refrigerasi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Fermentasi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Penggaraman</a:t>
            </a:r>
            <a:r>
              <a:rPr lang="en-US" sz="2800" dirty="0" smtClean="0"/>
              <a:t> (salting)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Pengasapan</a:t>
            </a:r>
            <a:r>
              <a:rPr lang="en-US" sz="2800" dirty="0" smtClean="0"/>
              <a:t> (smoking)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Pengeringan</a:t>
            </a:r>
            <a:r>
              <a:rPr lang="en-US" sz="2800" dirty="0" smtClean="0"/>
              <a:t> (drying)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Pengalengan</a:t>
            </a:r>
            <a:r>
              <a:rPr lang="en-US" sz="2800" dirty="0" smtClean="0"/>
              <a:t> (canning)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002060"/>
                </a:solidFill>
              </a:rPr>
              <a:t>Ancaman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Pangan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3657600" cy="508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3886200" cy="519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81000"/>
            <a:ext cx="4495800" cy="626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303</TotalTime>
  <Words>276</Words>
  <Application>Microsoft Office PowerPoint</Application>
  <PresentationFormat>On-screen Show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Minggu ke-2 Keamanan dan Sanitasi Hasil Ternak</vt:lpstr>
      <vt:lpstr>Keamanan Pangan</vt:lpstr>
      <vt:lpstr>Slide 3</vt:lpstr>
      <vt:lpstr>Persentase Keracunan Makanan di Indonesia (1997-2000)</vt:lpstr>
      <vt:lpstr>Jenis pangan penyebab gangguan kesehatan</vt:lpstr>
      <vt:lpstr>Konsumen tidak dapat mendeteksi </vt:lpstr>
      <vt:lpstr>Peranan ilmu dan teknologi dalam preserving foodstuffs</vt:lpstr>
      <vt:lpstr>Ancaman Pangan</vt:lpstr>
      <vt:lpstr>Slide 9</vt:lpstr>
      <vt:lpstr>Slide 10</vt:lpstr>
      <vt:lpstr>Slide 11</vt:lpstr>
      <vt:lpstr>Slide 12</vt:lpstr>
      <vt:lpstr>Arigatou Gozaimasu</vt:lpstr>
    </vt:vector>
  </TitlesOfParts>
  <Company>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Minggu ke-2 Keamanan dan Sanitasi Hasil Ternak</dc:title>
  <dc:creator>Admin</dc:creator>
  <cp:lastModifiedBy>Admin</cp:lastModifiedBy>
  <cp:revision>27</cp:revision>
  <dcterms:created xsi:type="dcterms:W3CDTF">2012-02-22T14:13:37Z</dcterms:created>
  <dcterms:modified xsi:type="dcterms:W3CDTF">2012-02-23T09:08:24Z</dcterms:modified>
</cp:coreProperties>
</file>