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61" r:id="rId5"/>
    <p:sldId id="266" r:id="rId6"/>
    <p:sldId id="267" r:id="rId7"/>
    <p:sldId id="265" r:id="rId8"/>
    <p:sldId id="263" r:id="rId9"/>
    <p:sldId id="264" r:id="rId10"/>
    <p:sldId id="257" r:id="rId11"/>
    <p:sldId id="268" r:id="rId12"/>
    <p:sldId id="272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1BFE-CAB3-441A-BE19-9BDA4E0089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3EB1-DEA5-4204-AE2E-A225EB95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1BFE-CAB3-441A-BE19-9BDA4E0089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3EB1-DEA5-4204-AE2E-A225EB95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1BFE-CAB3-441A-BE19-9BDA4E0089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3EB1-DEA5-4204-AE2E-A225EB95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1BFE-CAB3-441A-BE19-9BDA4E0089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3EB1-DEA5-4204-AE2E-A225EB95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1BFE-CAB3-441A-BE19-9BDA4E0089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3EB1-DEA5-4204-AE2E-A225EB95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1BFE-CAB3-441A-BE19-9BDA4E0089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3EB1-DEA5-4204-AE2E-A225EB95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1BFE-CAB3-441A-BE19-9BDA4E0089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3EB1-DEA5-4204-AE2E-A225EB95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1BFE-CAB3-441A-BE19-9BDA4E0089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3EB1-DEA5-4204-AE2E-A225EB95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1BFE-CAB3-441A-BE19-9BDA4E0089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3EB1-DEA5-4204-AE2E-A225EB95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1BFE-CAB3-441A-BE19-9BDA4E0089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3EB1-DEA5-4204-AE2E-A225EB95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1BFE-CAB3-441A-BE19-9BDA4E0089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3EB1-DEA5-4204-AE2E-A225EB95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81BFE-CAB3-441A-BE19-9BDA4E008998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83EB1-DEA5-4204-AE2E-A225EB952B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yuli_mf@yahoo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ILMU DAN TEKNOLOGI PENGOLAHAN HASIL </a:t>
            </a:r>
            <a:r>
              <a:rPr lang="en-US" dirty="0" smtClean="0"/>
              <a:t>IKUTAN </a:t>
            </a:r>
            <a:r>
              <a:rPr lang="en-US" dirty="0" smtClean="0"/>
              <a:t>TERNAK</a:t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“RENDERING”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body" idx="1"/>
          </p:nvPr>
        </p:nvSpPr>
        <p:spPr>
          <a:xfrm>
            <a:off x="2286000" y="3810000"/>
            <a:ext cx="5105400" cy="25908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>
                <a:solidFill>
                  <a:srgbClr val="002060"/>
                </a:solidFill>
              </a:rPr>
              <a:t>Yuli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Yanti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S.Pt</a:t>
            </a:r>
            <a:r>
              <a:rPr lang="en-US" dirty="0" smtClean="0">
                <a:solidFill>
                  <a:srgbClr val="002060"/>
                </a:solidFill>
              </a:rPr>
              <a:t>., </a:t>
            </a:r>
            <a:r>
              <a:rPr lang="en-US" dirty="0" err="1" smtClean="0">
                <a:solidFill>
                  <a:srgbClr val="002060"/>
                </a:solidFill>
              </a:rPr>
              <a:t>M.Si</a:t>
            </a:r>
            <a:endParaRPr lang="en-US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hlinkClick r:id="rId2"/>
              </a:rPr>
              <a:t>y</a:t>
            </a:r>
            <a:r>
              <a:rPr lang="en-US" dirty="0" smtClean="0">
                <a:hlinkClick r:id="rId2"/>
              </a:rPr>
              <a:t>uli_mf@yahoo.com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yyanti12.staff.uns.ac.id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LAB. IPHT FP-UNS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7600" y="2362200"/>
            <a:ext cx="18605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(</a:t>
            </a:r>
            <a:r>
              <a:rPr lang="en-US" b="1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minggu</a:t>
            </a:r>
            <a:r>
              <a:rPr 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 ke-4)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process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76400"/>
            <a:ext cx="4495800" cy="432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le 4"/>
          <p:cNvSpPr/>
          <p:nvPr/>
        </p:nvSpPr>
        <p:spPr>
          <a:xfrm>
            <a:off x="5638800" y="1143000"/>
            <a:ext cx="35052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dirty="0" err="1" smtClean="0"/>
              <a:t>Pemanasan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118</a:t>
            </a:r>
            <a:r>
              <a:rPr lang="en-US" baseline="30000" dirty="0" smtClean="0"/>
              <a:t>o</a:t>
            </a:r>
            <a:r>
              <a:rPr lang="en-US" dirty="0" smtClean="0"/>
              <a:t>C – 143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  <a:r>
              <a:rPr lang="en-US" dirty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40 – 90 </a:t>
            </a:r>
            <a:r>
              <a:rPr lang="en-US" dirty="0" err="1" smtClean="0"/>
              <a:t>menit</a:t>
            </a:r>
            <a:r>
              <a:rPr lang="en-US" baseline="30000" dirty="0"/>
              <a:t> </a:t>
            </a:r>
            <a:endParaRPr lang="en-US" baseline="30000" dirty="0" smtClean="0"/>
          </a:p>
          <a:p>
            <a:pPr>
              <a:buFontTx/>
              <a:buChar char="-"/>
            </a:pPr>
            <a:endParaRPr lang="en-US" baseline="30000" dirty="0"/>
          </a:p>
          <a:p>
            <a:pPr>
              <a:buFontTx/>
              <a:buChar char="-"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 rendering </a:t>
            </a:r>
            <a:r>
              <a:rPr lang="en-US" dirty="0" err="1" smtClean="0"/>
              <a:t>adalah</a:t>
            </a:r>
            <a:r>
              <a:rPr lang="en-US" dirty="0" smtClean="0"/>
              <a:t> Crackling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crax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protein, mineral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/>
              <a:t> </a:t>
            </a:r>
            <a:r>
              <a:rPr lang="en-US" dirty="0" err="1" smtClean="0"/>
              <a:t>diangkut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tangki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4114800"/>
            <a:ext cx="3200400" cy="246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Keterangan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mentah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air 60%, protein 20%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20%</a:t>
            </a:r>
          </a:p>
          <a:p>
            <a:r>
              <a:rPr lang="en-US" dirty="0" err="1" smtClean="0"/>
              <a:t>Sebanyak</a:t>
            </a:r>
            <a:r>
              <a:rPr lang="en-US" dirty="0" smtClean="0"/>
              <a:t> 500 g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mentah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2,25 </a:t>
            </a:r>
            <a:r>
              <a:rPr lang="en-US" dirty="0" err="1" smtClean="0"/>
              <a:t>cangkir</a:t>
            </a:r>
            <a:r>
              <a:rPr lang="en-US" dirty="0" smtClean="0"/>
              <a:t> grease.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733800"/>
            <a:ext cx="3886200" cy="2873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419600"/>
            <a:ext cx="3286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rendering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Rendering </a:t>
            </a:r>
            <a:r>
              <a:rPr lang="en-US" dirty="0" err="1" smtClean="0"/>
              <a:t>basah</a:t>
            </a:r>
            <a:r>
              <a:rPr lang="en-US" dirty="0" smtClean="0"/>
              <a:t> (old method)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</a:t>
            </a:r>
            <a:r>
              <a:rPr lang="en-US" dirty="0" err="1" smtClean="0"/>
              <a:t>bertekanan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uap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dipanaskan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digoyangkan</a:t>
            </a:r>
            <a:r>
              <a:rPr lang="en-US" dirty="0" smtClean="0"/>
              <a:t> (110-120</a:t>
            </a:r>
            <a:r>
              <a:rPr lang="en-US" baseline="30000" dirty="0" smtClean="0"/>
              <a:t>o</a:t>
            </a:r>
            <a:r>
              <a:rPr lang="en-US" dirty="0" smtClean="0"/>
              <a:t>C)</a:t>
            </a:r>
          </a:p>
          <a:p>
            <a:r>
              <a:rPr lang="en-US" dirty="0" smtClean="0"/>
              <a:t>3-6 jam</a:t>
            </a:r>
          </a:p>
          <a:p>
            <a:r>
              <a:rPr lang="en-US" dirty="0" err="1" smtClean="0"/>
              <a:t>Terbentuk</a:t>
            </a:r>
            <a:r>
              <a:rPr lang="en-US" dirty="0" smtClean="0"/>
              <a:t> 3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, air </a:t>
            </a:r>
            <a:r>
              <a:rPr lang="en-US" dirty="0" err="1" smtClean="0"/>
              <a:t>dan</a:t>
            </a:r>
            <a:r>
              <a:rPr lang="en-US" dirty="0" smtClean="0"/>
              <a:t> protein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rendering </a:t>
            </a:r>
            <a:r>
              <a:rPr lang="en-US" dirty="0" err="1" smtClean="0"/>
              <a:t>kering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dipanaskan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kontainer</a:t>
            </a:r>
            <a:r>
              <a:rPr lang="en-US" dirty="0" smtClean="0"/>
              <a:t> yang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pengocok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air </a:t>
            </a:r>
            <a:r>
              <a:rPr lang="en-US" dirty="0" err="1" smtClean="0"/>
              <a:t>diuapkan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atmosfir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yang </a:t>
            </a:r>
            <a:r>
              <a:rPr lang="en-US" dirty="0" err="1" smtClean="0"/>
              <a:t>otomatik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moderen</a:t>
            </a:r>
            <a:r>
              <a:rPr lang="en-US" dirty="0" smtClean="0"/>
              <a:t> yang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pencemarran</a:t>
            </a:r>
            <a:r>
              <a:rPr lang="en-US" dirty="0" smtClean="0"/>
              <a:t> air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pemanasan</a:t>
            </a:r>
            <a:endParaRPr lang="en-US" dirty="0" smtClean="0"/>
          </a:p>
          <a:p>
            <a:r>
              <a:rPr lang="en-US" dirty="0" err="1" smtClean="0"/>
              <a:t>Prosesnya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mentah</a:t>
            </a:r>
            <a:endParaRPr lang="en-US" dirty="0" smtClean="0"/>
          </a:p>
          <a:p>
            <a:r>
              <a:rPr lang="en-US" dirty="0" smtClean="0"/>
              <a:t>Dari </a:t>
            </a:r>
            <a:r>
              <a:rPr lang="en-US" dirty="0" err="1" smtClean="0"/>
              <a:t>proses</a:t>
            </a:r>
            <a:r>
              <a:rPr lang="en-US" dirty="0" smtClean="0"/>
              <a:t> rendering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tepung</a:t>
            </a:r>
            <a:r>
              <a:rPr lang="en-US" dirty="0" smtClean="0"/>
              <a:t> </a:t>
            </a:r>
            <a:r>
              <a:rPr lang="en-US" dirty="0" err="1" smtClean="0"/>
              <a:t>daging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, </a:t>
            </a:r>
            <a:r>
              <a:rPr lang="en-US" dirty="0" err="1" smtClean="0"/>
              <a:t>tepung</a:t>
            </a:r>
            <a:r>
              <a:rPr lang="en-US" dirty="0" smtClean="0"/>
              <a:t> </a:t>
            </a:r>
            <a:r>
              <a:rPr lang="en-US" dirty="0" err="1" smtClean="0"/>
              <a:t>bulu</a:t>
            </a:r>
            <a:r>
              <a:rPr lang="en-US" dirty="0" smtClean="0"/>
              <a:t>, </a:t>
            </a:r>
            <a:r>
              <a:rPr lang="en-US" dirty="0" err="1" smtClean="0"/>
              <a:t>tepung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rendering bias </a:t>
            </a:r>
            <a:r>
              <a:rPr lang="en-US" dirty="0" err="1" smtClean="0"/>
              <a:t>mengnonaktifkan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patogen,virus</a:t>
            </a:r>
            <a:r>
              <a:rPr lang="en-US" dirty="0" smtClean="0"/>
              <a:t>, protozoa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parasit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Clostridium </a:t>
            </a:r>
            <a:r>
              <a:rPr lang="en-US" dirty="0" err="1" smtClean="0"/>
              <a:t>perfringens</a:t>
            </a:r>
            <a:r>
              <a:rPr lang="en-US" dirty="0" smtClean="0"/>
              <a:t>, </a:t>
            </a:r>
            <a:r>
              <a:rPr lang="en-US" dirty="0" err="1" smtClean="0"/>
              <a:t>listeria</a:t>
            </a:r>
            <a:r>
              <a:rPr lang="en-US" dirty="0" smtClean="0"/>
              <a:t>, </a:t>
            </a:r>
            <a:r>
              <a:rPr lang="en-US" dirty="0" err="1" smtClean="0"/>
              <a:t>monocytogenes</a:t>
            </a:r>
            <a:r>
              <a:rPr lang="en-US" dirty="0" smtClean="0"/>
              <a:t>, c. </a:t>
            </a:r>
            <a:r>
              <a:rPr lang="en-US" dirty="0" err="1" smtClean="0"/>
              <a:t>jejuni</a:t>
            </a:r>
            <a:r>
              <a:rPr lang="en-US" dirty="0" smtClean="0"/>
              <a:t>, </a:t>
            </a:r>
            <a:r>
              <a:rPr lang="en-US" dirty="0" err="1" smtClean="0"/>
              <a:t>salmonela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rendering: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ransum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berenergi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> </a:t>
            </a:r>
            <a:r>
              <a:rPr lang="en-US" dirty="0" err="1" smtClean="0"/>
              <a:t>unggas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ikan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metalurgi</a:t>
            </a:r>
            <a:r>
              <a:rPr lang="en-US" dirty="0" smtClean="0"/>
              <a:t>, </a:t>
            </a:r>
            <a:r>
              <a:rPr lang="en-US" dirty="0" err="1" smtClean="0"/>
              <a:t>karet</a:t>
            </a:r>
            <a:r>
              <a:rPr lang="en-US" dirty="0" smtClean="0"/>
              <a:t>, pupuk.dll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sabun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, </a:t>
            </a:r>
            <a:r>
              <a:rPr lang="en-US" dirty="0" err="1" smtClean="0"/>
              <a:t>sabun</a:t>
            </a:r>
            <a:r>
              <a:rPr lang="en-US" dirty="0" smtClean="0"/>
              <a:t> </a:t>
            </a:r>
            <a:r>
              <a:rPr lang="en-US" dirty="0" err="1" smtClean="0"/>
              <a:t>mandi</a:t>
            </a:r>
            <a:r>
              <a:rPr lang="en-US" dirty="0" smtClean="0"/>
              <a:t>, </a:t>
            </a:r>
            <a:r>
              <a:rPr lang="en-US" dirty="0" err="1" smtClean="0"/>
              <a:t>sabun</a:t>
            </a:r>
            <a:r>
              <a:rPr lang="en-US" dirty="0" smtClean="0"/>
              <a:t> </a:t>
            </a:r>
            <a:r>
              <a:rPr lang="en-US" dirty="0" err="1" smtClean="0"/>
              <a:t>cuci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5. biodiesel, </a:t>
            </a:r>
            <a:r>
              <a:rPr lang="en-US" dirty="0" err="1" smtClean="0"/>
              <a:t>keuntungannya</a:t>
            </a:r>
            <a:r>
              <a:rPr lang="en-US" dirty="0" smtClean="0"/>
              <a:t> </a:t>
            </a:r>
            <a:r>
              <a:rPr lang="en-US" dirty="0" err="1" smtClean="0"/>
              <a:t>penyelamatan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Renderers Association</a:t>
            </a:r>
          </a:p>
          <a:p>
            <a:r>
              <a:rPr lang="en-US" dirty="0" err="1" smtClean="0"/>
              <a:t>Bangga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penyelamatan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3276600" y="381000"/>
            <a:ext cx="2209800" cy="9906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LEMAK</a:t>
            </a:r>
            <a:endParaRPr lang="en-US" sz="4800" dirty="0"/>
          </a:p>
        </p:txBody>
      </p:sp>
      <p:sp>
        <p:nvSpPr>
          <p:cNvPr id="6" name="Rounded Rectangle 5"/>
          <p:cNvSpPr/>
          <p:nvPr/>
        </p:nvSpPr>
        <p:spPr>
          <a:xfrm>
            <a:off x="1143000" y="4267200"/>
            <a:ext cx="22860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gliserol</a:t>
            </a:r>
            <a:endParaRPr lang="en-US" sz="4800" dirty="0"/>
          </a:p>
        </p:txBody>
      </p:sp>
      <p:sp>
        <p:nvSpPr>
          <p:cNvPr id="7" name="Rounded Rectangle 6"/>
          <p:cNvSpPr/>
          <p:nvPr/>
        </p:nvSpPr>
        <p:spPr>
          <a:xfrm>
            <a:off x="5791200" y="4343400"/>
            <a:ext cx="29718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Asam</a:t>
            </a:r>
            <a:r>
              <a:rPr lang="en-US" sz="4800" dirty="0" smtClean="0"/>
              <a:t> </a:t>
            </a:r>
            <a:r>
              <a:rPr lang="en-US" sz="4800" dirty="0" err="1" smtClean="0"/>
              <a:t>lemak</a:t>
            </a:r>
            <a:endParaRPr lang="en-US" sz="4800" dirty="0"/>
          </a:p>
        </p:txBody>
      </p:sp>
      <p:sp>
        <p:nvSpPr>
          <p:cNvPr id="8" name="Cross 7"/>
          <p:cNvSpPr/>
          <p:nvPr/>
        </p:nvSpPr>
        <p:spPr>
          <a:xfrm>
            <a:off x="4114800" y="4876800"/>
            <a:ext cx="533400" cy="533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-Down Arrow 9"/>
          <p:cNvSpPr/>
          <p:nvPr/>
        </p:nvSpPr>
        <p:spPr>
          <a:xfrm>
            <a:off x="4038600" y="2362200"/>
            <a:ext cx="685800" cy="1447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48400" y="609600"/>
            <a:ext cx="2438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dirty="0" err="1" smtClean="0"/>
              <a:t>Sapi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/>
              <a:t> </a:t>
            </a:r>
            <a:r>
              <a:rPr lang="en-US" dirty="0" err="1" smtClean="0"/>
              <a:t>babi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/>
              <a:t> </a:t>
            </a:r>
            <a:r>
              <a:rPr lang="en-US" dirty="0" err="1" smtClean="0"/>
              <a:t>unggas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 </a:t>
            </a:r>
            <a:r>
              <a:rPr lang="en-US" dirty="0" err="1" smtClean="0"/>
              <a:t>buas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638800" y="1295400"/>
            <a:ext cx="533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315365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lemak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trigliserida</a:t>
            </a:r>
            <a:r>
              <a:rPr lang="en-US" dirty="0" smtClean="0"/>
              <a:t>; a molecule of glycerol (C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r>
              <a:rPr lang="en-US" dirty="0" smtClean="0"/>
              <a:t>) bonded to three fatty acids with ester linkages</a:t>
            </a:r>
          </a:p>
          <a:p>
            <a:r>
              <a:rPr lang="en-US" dirty="0"/>
              <a:t>Animal fat is not a waste product, it has </a:t>
            </a:r>
            <a:r>
              <a:rPr lang="en-US" dirty="0" smtClean="0"/>
              <a:t>multiple applications </a:t>
            </a:r>
            <a:r>
              <a:rPr lang="en-US" dirty="0"/>
              <a:t>and is a valuable </a:t>
            </a:r>
            <a:r>
              <a:rPr lang="en-US" dirty="0" smtClean="0"/>
              <a:t>resource</a:t>
            </a:r>
          </a:p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Titre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Titre</a:t>
            </a:r>
            <a:r>
              <a:rPr lang="en-US" dirty="0" smtClean="0"/>
              <a:t>: This refers to the softness or hardness of a tallow or the temperature at which fats solidify. Fat of different species of animals, such as cattle, sheep (higher), and pigs (lower) have different </a:t>
            </a:r>
            <a:r>
              <a:rPr lang="en-US" dirty="0" err="1" smtClean="0"/>
              <a:t>titres</a:t>
            </a:r>
            <a:r>
              <a:rPr lang="en-US" dirty="0" smtClean="0"/>
              <a:t>. Within each particular animal, fats have different </a:t>
            </a:r>
            <a:r>
              <a:rPr lang="en-US" dirty="0" err="1" smtClean="0"/>
              <a:t>titres</a:t>
            </a:r>
            <a:r>
              <a:rPr lang="en-US" dirty="0" smtClean="0"/>
              <a:t> depending on location. For example, the </a:t>
            </a:r>
            <a:r>
              <a:rPr lang="en-US" dirty="0" err="1" smtClean="0"/>
              <a:t>titre</a:t>
            </a:r>
            <a:r>
              <a:rPr lang="en-US" dirty="0" smtClean="0"/>
              <a:t> of fat trimmed from the loin is different from kidney fat (higher).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1371600"/>
          </a:xfrm>
        </p:spPr>
        <p:txBody>
          <a:bodyPr/>
          <a:lstStyle/>
          <a:p>
            <a:r>
              <a:rPr lang="en-US" dirty="0" smtClean="0"/>
              <a:t>Solidification points of animal fats, or </a:t>
            </a:r>
            <a:r>
              <a:rPr lang="en-US" dirty="0" err="1" smtClean="0"/>
              <a:t>titres</a:t>
            </a:r>
            <a:r>
              <a:rPr lang="en-US" dirty="0" smtClean="0"/>
              <a:t>, are as follows: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447800"/>
            <a:ext cx="5715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Pig  		36-40°C (96.8-104°F)</a:t>
            </a:r>
          </a:p>
          <a:p>
            <a:r>
              <a:rPr lang="en-US" sz="2800" dirty="0" smtClean="0"/>
              <a:t>Cattle  	42-45° C (107.6-113° F)</a:t>
            </a:r>
          </a:p>
          <a:p>
            <a:r>
              <a:rPr lang="en-US" sz="2800" dirty="0" smtClean="0"/>
              <a:t>Sheep  	44-48° C (111.2-118.4° F)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3429000"/>
            <a:ext cx="417096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811802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90600"/>
            <a:ext cx="69043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rendering?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Raw animal fat can quickly become rancid. Therefore raw animal fat should </a:t>
            </a:r>
            <a:r>
              <a:rPr lang="en-US" b="1" dirty="0"/>
              <a:t>not be saved and </a:t>
            </a:r>
            <a:r>
              <a:rPr lang="en-US" b="1" dirty="0" smtClean="0"/>
              <a:t>then </a:t>
            </a:r>
            <a:r>
              <a:rPr lang="en-US" dirty="0" smtClean="0"/>
              <a:t>converted </a:t>
            </a:r>
            <a:r>
              <a:rPr lang="en-US" dirty="0"/>
              <a:t>into grease at some future date. The best procedure is to render animal fat into grease while the </a:t>
            </a:r>
            <a:r>
              <a:rPr lang="en-US" dirty="0" smtClean="0"/>
              <a:t>fat is </a:t>
            </a:r>
            <a:r>
              <a:rPr lang="en-US" dirty="0"/>
              <a:t>still fresh. Rendered animal fat has a much longer storage life than raw animal fat.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Rendering: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ampas</a:t>
            </a:r>
            <a:r>
              <a:rPr lang="en-US" dirty="0" smtClean="0"/>
              <a:t> (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)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stabil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berguna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Atau</a:t>
            </a:r>
            <a:r>
              <a:rPr lang="en-US" dirty="0" smtClean="0"/>
              <a:t> melting animal fat</a:t>
            </a:r>
          </a:p>
          <a:p>
            <a:r>
              <a:rPr lang="en-US" dirty="0" err="1" smtClean="0"/>
              <a:t>Penggunaan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sabun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lilin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pelembut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pencerah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waterproffing</a:t>
            </a:r>
            <a:r>
              <a:rPr lang="en-US" dirty="0" smtClean="0"/>
              <a:t> garment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Produk</a:t>
            </a:r>
            <a:r>
              <a:rPr lang="en-US" dirty="0" smtClean="0"/>
              <a:t> rendering: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Generally: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Tallow:rendered</a:t>
            </a:r>
            <a:r>
              <a:rPr lang="en-US" dirty="0" smtClean="0"/>
              <a:t> fat of cattle and sheep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Lard:rendered</a:t>
            </a:r>
            <a:r>
              <a:rPr lang="en-US" dirty="0" smtClean="0"/>
              <a:t> fat of the hog</a:t>
            </a:r>
          </a:p>
          <a:p>
            <a:endParaRPr lang="en-US" dirty="0"/>
          </a:p>
          <a:p>
            <a:r>
              <a:rPr lang="en-US" dirty="0" err="1" smtClean="0"/>
              <a:t>Penggunaan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Animal fats add energy to livestock, poultry, and pet foods; improve color and texture, enhance palatability, increase </a:t>
            </a:r>
            <a:r>
              <a:rPr lang="en-US" dirty="0" err="1" smtClean="0"/>
              <a:t>pelleting</a:t>
            </a:r>
            <a:r>
              <a:rPr lang="en-US" dirty="0" smtClean="0"/>
              <a:t> efficiency, and reduce machinery wear in animal feed production.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600</Words>
  <Application>Microsoft Office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ILMU DAN TEKNOLOGI PENGOLAHAN HASIL IKUTAN TERNAK “RENDERING”</vt:lpstr>
      <vt:lpstr>Slide 2</vt:lpstr>
      <vt:lpstr>lemak</vt:lpstr>
      <vt:lpstr> </vt:lpstr>
      <vt:lpstr>Slide 5</vt:lpstr>
      <vt:lpstr>Slide 6</vt:lpstr>
      <vt:lpstr>Why rendering?</vt:lpstr>
      <vt:lpstr>Rendering: </vt:lpstr>
      <vt:lpstr>Produk rendering:</vt:lpstr>
      <vt:lpstr>Simple process</vt:lpstr>
      <vt:lpstr>Keterangan:</vt:lpstr>
      <vt:lpstr>Dua metode rendering</vt:lpstr>
      <vt:lpstr>Slide 13</vt:lpstr>
      <vt:lpstr>5 sektor utama pemanfaatan hasil rendering:</vt:lpstr>
      <vt:lpstr>NRA</vt:lpstr>
    </vt:vector>
  </TitlesOfParts>
  <Company>TP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20</cp:revision>
  <dcterms:created xsi:type="dcterms:W3CDTF">2012-03-04T13:47:25Z</dcterms:created>
  <dcterms:modified xsi:type="dcterms:W3CDTF">2012-03-05T07:12:16Z</dcterms:modified>
</cp:coreProperties>
</file>